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5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82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61" r:id="rId25"/>
  </p:sldIdLst>
  <p:sldSz cx="12192000" cy="6858000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D706"/>
    <a:srgbClr val="70A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95CEDC-8E3E-436F-8DBD-2F6ED5A0E355}" v="116" dt="2025-11-19T16:05:50.6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634" autoAdjust="0"/>
  </p:normalViewPr>
  <p:slideViewPr>
    <p:cSldViewPr snapToGrid="0">
      <p:cViewPr varScale="1">
        <p:scale>
          <a:sx n="73" d="100"/>
          <a:sy n="73" d="100"/>
        </p:scale>
        <p:origin x="104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USSEAU Emilie" userId="2dce545e-6139-4c28-ba95-76d3a8f557cb" providerId="ADAL" clId="{3757EC3A-29D9-4A7A-9C65-62AA7F2DDF44}"/>
    <pc:docChg chg="undo custSel modSld modMainMaster">
      <pc:chgData name="ROUSSEAU Emilie" userId="2dce545e-6139-4c28-ba95-76d3a8f557cb" providerId="ADAL" clId="{3757EC3A-29D9-4A7A-9C65-62AA7F2DDF44}" dt="2025-11-19T16:05:50.676" v="343"/>
      <pc:docMkLst>
        <pc:docMk/>
      </pc:docMkLst>
      <pc:sldChg chg="addSp delSp modSp mod">
        <pc:chgData name="ROUSSEAU Emilie" userId="2dce545e-6139-4c28-ba95-76d3a8f557cb" providerId="ADAL" clId="{3757EC3A-29D9-4A7A-9C65-62AA7F2DDF44}" dt="2025-11-19T16:04:43.896" v="315" actId="1076"/>
        <pc:sldMkLst>
          <pc:docMk/>
          <pc:sldMk cId="1191777974" sldId="256"/>
        </pc:sldMkLst>
        <pc:spChg chg="mod">
          <ac:chgData name="ROUSSEAU Emilie" userId="2dce545e-6139-4c28-ba95-76d3a8f557cb" providerId="ADAL" clId="{3757EC3A-29D9-4A7A-9C65-62AA7F2DDF44}" dt="2025-11-19T15:46:38.121" v="1"/>
          <ac:spMkLst>
            <pc:docMk/>
            <pc:sldMk cId="1191777974" sldId="256"/>
            <ac:spMk id="2" creationId="{21BA7784-9233-4310-AA1D-89A386815523}"/>
          </ac:spMkLst>
        </pc:spChg>
        <pc:spChg chg="add del mod">
          <ac:chgData name="ROUSSEAU Emilie" userId="2dce545e-6139-4c28-ba95-76d3a8f557cb" providerId="ADAL" clId="{3757EC3A-29D9-4A7A-9C65-62AA7F2DDF44}" dt="2025-11-19T15:53:42.518" v="124" actId="478"/>
          <ac:spMkLst>
            <pc:docMk/>
            <pc:sldMk cId="1191777974" sldId="256"/>
            <ac:spMk id="4" creationId="{FD1C0DAD-8044-66A0-F58B-9C3D9008BA94}"/>
          </ac:spMkLst>
        </pc:spChg>
        <pc:spChg chg="add mod">
          <ac:chgData name="ROUSSEAU Emilie" userId="2dce545e-6139-4c28-ba95-76d3a8f557cb" providerId="ADAL" clId="{3757EC3A-29D9-4A7A-9C65-62AA7F2DDF44}" dt="2025-11-19T15:52:27.993" v="104"/>
          <ac:spMkLst>
            <pc:docMk/>
            <pc:sldMk cId="1191777974" sldId="256"/>
            <ac:spMk id="5" creationId="{4CD828EF-E6EF-9B78-D45F-E57B71FBF435}"/>
          </ac:spMkLst>
        </pc:spChg>
        <pc:spChg chg="add mod">
          <ac:chgData name="ROUSSEAU Emilie" userId="2dce545e-6139-4c28-ba95-76d3a8f557cb" providerId="ADAL" clId="{3757EC3A-29D9-4A7A-9C65-62AA7F2DDF44}" dt="2025-11-19T15:52:27.993" v="104"/>
          <ac:spMkLst>
            <pc:docMk/>
            <pc:sldMk cId="1191777974" sldId="256"/>
            <ac:spMk id="6" creationId="{40E2B0D2-FDC0-3103-D4FF-551BEB072AF0}"/>
          </ac:spMkLst>
        </pc:spChg>
        <pc:picChg chg="add mod">
          <ac:chgData name="ROUSSEAU Emilie" userId="2dce545e-6139-4c28-ba95-76d3a8f557cb" providerId="ADAL" clId="{3757EC3A-29D9-4A7A-9C65-62AA7F2DDF44}" dt="2025-11-19T15:52:27.993" v="104"/>
          <ac:picMkLst>
            <pc:docMk/>
            <pc:sldMk cId="1191777974" sldId="256"/>
            <ac:picMk id="7" creationId="{8A39D64D-BE84-CDA6-A39F-43658D460C28}"/>
          </ac:picMkLst>
        </pc:picChg>
        <pc:picChg chg="add mod ord">
          <ac:chgData name="ROUSSEAU Emilie" userId="2dce545e-6139-4c28-ba95-76d3a8f557cb" providerId="ADAL" clId="{3757EC3A-29D9-4A7A-9C65-62AA7F2DDF44}" dt="2025-11-19T16:04:43.896" v="315" actId="1076"/>
          <ac:picMkLst>
            <pc:docMk/>
            <pc:sldMk cId="1191777974" sldId="256"/>
            <ac:picMk id="9" creationId="{42441C1D-C660-43DA-5042-1C006F2C5B0D}"/>
          </ac:picMkLst>
        </pc:picChg>
      </pc:sldChg>
      <pc:sldChg chg="addSp delSp modSp mod modClrScheme chgLayout">
        <pc:chgData name="ROUSSEAU Emilie" userId="2dce545e-6139-4c28-ba95-76d3a8f557cb" providerId="ADAL" clId="{3757EC3A-29D9-4A7A-9C65-62AA7F2DDF44}" dt="2025-11-19T16:05:14.622" v="321" actId="14100"/>
        <pc:sldMkLst>
          <pc:docMk/>
          <pc:sldMk cId="4088531568" sldId="257"/>
        </pc:sldMkLst>
        <pc:spChg chg="mod ord">
          <ac:chgData name="ROUSSEAU Emilie" userId="2dce545e-6139-4c28-ba95-76d3a8f557cb" providerId="ADAL" clId="{3757EC3A-29D9-4A7A-9C65-62AA7F2DDF44}" dt="2025-11-19T15:51:06.634" v="66" actId="700"/>
          <ac:spMkLst>
            <pc:docMk/>
            <pc:sldMk cId="4088531568" sldId="257"/>
            <ac:spMk id="2" creationId="{CB601DEF-1062-4698-A144-495D6917100A}"/>
          </ac:spMkLst>
        </pc:spChg>
        <pc:spChg chg="mod ord">
          <ac:chgData name="ROUSSEAU Emilie" userId="2dce545e-6139-4c28-ba95-76d3a8f557cb" providerId="ADAL" clId="{3757EC3A-29D9-4A7A-9C65-62AA7F2DDF44}" dt="2025-11-19T15:51:06.634" v="66" actId="700"/>
          <ac:spMkLst>
            <pc:docMk/>
            <pc:sldMk cId="4088531568" sldId="257"/>
            <ac:spMk id="3" creationId="{9AB81DEE-AFEF-41BF-AD8D-A4BD96462919}"/>
          </ac:spMkLst>
        </pc:spChg>
        <pc:spChg chg="mod ord">
          <ac:chgData name="ROUSSEAU Emilie" userId="2dce545e-6139-4c28-ba95-76d3a8f557cb" providerId="ADAL" clId="{3757EC3A-29D9-4A7A-9C65-62AA7F2DDF44}" dt="2025-11-19T15:51:06.634" v="66" actId="700"/>
          <ac:spMkLst>
            <pc:docMk/>
            <pc:sldMk cId="4088531568" sldId="257"/>
            <ac:spMk id="4" creationId="{46529B29-2F07-47D0-847C-895BDB073A4C}"/>
          </ac:spMkLst>
        </pc:spChg>
        <pc:spChg chg="add del mod">
          <ac:chgData name="ROUSSEAU Emilie" userId="2dce545e-6139-4c28-ba95-76d3a8f557cb" providerId="ADAL" clId="{3757EC3A-29D9-4A7A-9C65-62AA7F2DDF44}" dt="2025-11-19T15:49:37.782" v="57" actId="6264"/>
          <ac:spMkLst>
            <pc:docMk/>
            <pc:sldMk cId="4088531568" sldId="257"/>
            <ac:spMk id="5" creationId="{2870561A-4ADE-1415-B291-816F2876E3A5}"/>
          </ac:spMkLst>
        </pc:spChg>
        <pc:spChg chg="add del mod">
          <ac:chgData name="ROUSSEAU Emilie" userId="2dce545e-6139-4c28-ba95-76d3a8f557cb" providerId="ADAL" clId="{3757EC3A-29D9-4A7A-9C65-62AA7F2DDF44}" dt="2025-11-19T15:49:37.782" v="57" actId="6264"/>
          <ac:spMkLst>
            <pc:docMk/>
            <pc:sldMk cId="4088531568" sldId="257"/>
            <ac:spMk id="6" creationId="{2616F279-6F01-3C80-C8CA-C775153008CB}"/>
          </ac:spMkLst>
        </pc:spChg>
        <pc:spChg chg="add del mod">
          <ac:chgData name="ROUSSEAU Emilie" userId="2dce545e-6139-4c28-ba95-76d3a8f557cb" providerId="ADAL" clId="{3757EC3A-29D9-4A7A-9C65-62AA7F2DDF44}" dt="2025-11-19T15:49:37.782" v="57" actId="6264"/>
          <ac:spMkLst>
            <pc:docMk/>
            <pc:sldMk cId="4088531568" sldId="257"/>
            <ac:spMk id="7" creationId="{840A5824-BEBE-B48E-5968-C6A2AEA0D506}"/>
          </ac:spMkLst>
        </pc:spChg>
        <pc:spChg chg="add del mod">
          <ac:chgData name="ROUSSEAU Emilie" userId="2dce545e-6139-4c28-ba95-76d3a8f557cb" providerId="ADAL" clId="{3757EC3A-29D9-4A7A-9C65-62AA7F2DDF44}" dt="2025-11-19T15:50:31.060" v="60" actId="6264"/>
          <ac:spMkLst>
            <pc:docMk/>
            <pc:sldMk cId="4088531568" sldId="257"/>
            <ac:spMk id="8" creationId="{DBFCEF88-4366-0DD3-A864-E218E0249122}"/>
          </ac:spMkLst>
        </pc:spChg>
        <pc:spChg chg="add del mod">
          <ac:chgData name="ROUSSEAU Emilie" userId="2dce545e-6139-4c28-ba95-76d3a8f557cb" providerId="ADAL" clId="{3757EC3A-29D9-4A7A-9C65-62AA7F2DDF44}" dt="2025-11-19T15:50:31.060" v="60" actId="6264"/>
          <ac:spMkLst>
            <pc:docMk/>
            <pc:sldMk cId="4088531568" sldId="257"/>
            <ac:spMk id="9" creationId="{73D87700-4242-B38E-547F-C0D675F4259A}"/>
          </ac:spMkLst>
        </pc:spChg>
        <pc:spChg chg="add del mod">
          <ac:chgData name="ROUSSEAU Emilie" userId="2dce545e-6139-4c28-ba95-76d3a8f557cb" providerId="ADAL" clId="{3757EC3A-29D9-4A7A-9C65-62AA7F2DDF44}" dt="2025-11-19T15:50:31.060" v="60" actId="6264"/>
          <ac:spMkLst>
            <pc:docMk/>
            <pc:sldMk cId="4088531568" sldId="257"/>
            <ac:spMk id="10" creationId="{2642069B-C83D-47C1-33BB-6F2775F47630}"/>
          </ac:spMkLst>
        </pc:spChg>
        <pc:spChg chg="add del mod">
          <ac:chgData name="ROUSSEAU Emilie" userId="2dce545e-6139-4c28-ba95-76d3a8f557cb" providerId="ADAL" clId="{3757EC3A-29D9-4A7A-9C65-62AA7F2DDF44}" dt="2025-11-19T15:53:44.480" v="125" actId="478"/>
          <ac:spMkLst>
            <pc:docMk/>
            <pc:sldMk cId="4088531568" sldId="257"/>
            <ac:spMk id="11" creationId="{53E50233-70F5-D419-A9AF-55A533AF25E9}"/>
          </ac:spMkLst>
        </pc:spChg>
        <pc:spChg chg="add mod">
          <ac:chgData name="ROUSSEAU Emilie" userId="2dce545e-6139-4c28-ba95-76d3a8f557cb" providerId="ADAL" clId="{3757EC3A-29D9-4A7A-9C65-62AA7F2DDF44}" dt="2025-11-19T15:52:16.228" v="103"/>
          <ac:spMkLst>
            <pc:docMk/>
            <pc:sldMk cId="4088531568" sldId="257"/>
            <ac:spMk id="12" creationId="{5C3D6CCF-A649-2363-3A92-DC2DA16BAE1B}"/>
          </ac:spMkLst>
        </pc:spChg>
        <pc:spChg chg="add mod">
          <ac:chgData name="ROUSSEAU Emilie" userId="2dce545e-6139-4c28-ba95-76d3a8f557cb" providerId="ADAL" clId="{3757EC3A-29D9-4A7A-9C65-62AA7F2DDF44}" dt="2025-11-19T15:52:16.228" v="103"/>
          <ac:spMkLst>
            <pc:docMk/>
            <pc:sldMk cId="4088531568" sldId="257"/>
            <ac:spMk id="13" creationId="{2C34E6F8-4367-7B1D-2CEB-EDCBD8A0B7D6}"/>
          </ac:spMkLst>
        </pc:spChg>
        <pc:picChg chg="add mod">
          <ac:chgData name="ROUSSEAU Emilie" userId="2dce545e-6139-4c28-ba95-76d3a8f557cb" providerId="ADAL" clId="{3757EC3A-29D9-4A7A-9C65-62AA7F2DDF44}" dt="2025-11-19T16:05:14.622" v="321" actId="14100"/>
          <ac:picMkLst>
            <pc:docMk/>
            <pc:sldMk cId="4088531568" sldId="257"/>
            <ac:picMk id="6" creationId="{0CBE2902-03D4-06B7-182A-39919BF6016B}"/>
          </ac:picMkLst>
        </pc:picChg>
        <pc:picChg chg="add mod">
          <ac:chgData name="ROUSSEAU Emilie" userId="2dce545e-6139-4c28-ba95-76d3a8f557cb" providerId="ADAL" clId="{3757EC3A-29D9-4A7A-9C65-62AA7F2DDF44}" dt="2025-11-19T15:52:16.228" v="103"/>
          <ac:picMkLst>
            <pc:docMk/>
            <pc:sldMk cId="4088531568" sldId="257"/>
            <ac:picMk id="14" creationId="{D435B1FC-F1A2-8E12-C3F4-800AB9738C01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39.426" v="340"/>
        <pc:sldMkLst>
          <pc:docMk/>
          <pc:sldMk cId="2639585401" sldId="261"/>
        </pc:sldMkLst>
        <pc:spChg chg="del mod">
          <ac:chgData name="ROUSSEAU Emilie" userId="2dce545e-6139-4c28-ba95-76d3a8f557cb" providerId="ADAL" clId="{3757EC3A-29D9-4A7A-9C65-62AA7F2DDF44}" dt="2025-11-19T15:55:07.727" v="163" actId="478"/>
          <ac:spMkLst>
            <pc:docMk/>
            <pc:sldMk cId="2639585401" sldId="261"/>
            <ac:spMk id="2" creationId="{8C6079E2-2B21-4F8A-952A-AAEE8F94AADD}"/>
          </ac:spMkLst>
        </pc:spChg>
        <pc:spChg chg="mod">
          <ac:chgData name="ROUSSEAU Emilie" userId="2dce545e-6139-4c28-ba95-76d3a8f557cb" providerId="ADAL" clId="{3757EC3A-29D9-4A7A-9C65-62AA7F2DDF44}" dt="2025-11-19T15:58:49.220" v="196" actId="6549"/>
          <ac:spMkLst>
            <pc:docMk/>
            <pc:sldMk cId="2639585401" sldId="261"/>
            <ac:spMk id="3" creationId="{8B8B27EA-F8AD-4EAC-899C-1BBC0934F2CC}"/>
          </ac:spMkLst>
        </pc:spChg>
        <pc:spChg chg="add mod">
          <ac:chgData name="ROUSSEAU Emilie" userId="2dce545e-6139-4c28-ba95-76d3a8f557cb" providerId="ADAL" clId="{3757EC3A-29D9-4A7A-9C65-62AA7F2DDF44}" dt="2025-11-19T15:55:07.902" v="164"/>
          <ac:spMkLst>
            <pc:docMk/>
            <pc:sldMk cId="2639585401" sldId="261"/>
            <ac:spMk id="4" creationId="{9EE8F157-1212-DD7A-8AB0-EA94CFA24279}"/>
          </ac:spMkLst>
        </pc:spChg>
        <pc:spChg chg="add mod">
          <ac:chgData name="ROUSSEAU Emilie" userId="2dce545e-6139-4c28-ba95-76d3a8f557cb" providerId="ADAL" clId="{3757EC3A-29D9-4A7A-9C65-62AA7F2DDF44}" dt="2025-11-19T15:55:07.902" v="164"/>
          <ac:spMkLst>
            <pc:docMk/>
            <pc:sldMk cId="2639585401" sldId="261"/>
            <ac:spMk id="5" creationId="{95DD09CD-2F4D-EE11-74CC-F372A903A16D}"/>
          </ac:spMkLst>
        </pc:spChg>
        <pc:spChg chg="add mod">
          <ac:chgData name="ROUSSEAU Emilie" userId="2dce545e-6139-4c28-ba95-76d3a8f557cb" providerId="ADAL" clId="{3757EC3A-29D9-4A7A-9C65-62AA7F2DDF44}" dt="2025-11-19T15:55:07.902" v="164"/>
          <ac:spMkLst>
            <pc:docMk/>
            <pc:sldMk cId="2639585401" sldId="261"/>
            <ac:spMk id="6" creationId="{8F8D5750-AA58-60E9-6D23-9217316EEDA1}"/>
          </ac:spMkLst>
        </pc:spChg>
        <pc:picChg chg="add mod">
          <ac:chgData name="ROUSSEAU Emilie" userId="2dce545e-6139-4c28-ba95-76d3a8f557cb" providerId="ADAL" clId="{3757EC3A-29D9-4A7A-9C65-62AA7F2DDF44}" dt="2025-11-19T16:05:39.426" v="340"/>
          <ac:picMkLst>
            <pc:docMk/>
            <pc:sldMk cId="2639585401" sldId="261"/>
            <ac:picMk id="2" creationId="{CC9DD876-14E8-3B6C-AD1D-C774064DF91F}"/>
          </ac:picMkLst>
        </pc:picChg>
        <pc:picChg chg="add mod">
          <ac:chgData name="ROUSSEAU Emilie" userId="2dce545e-6139-4c28-ba95-76d3a8f557cb" providerId="ADAL" clId="{3757EC3A-29D9-4A7A-9C65-62AA7F2DDF44}" dt="2025-11-19T15:55:07.902" v="164"/>
          <ac:picMkLst>
            <pc:docMk/>
            <pc:sldMk cId="2639585401" sldId="261"/>
            <ac:picMk id="7" creationId="{C9D96ADC-5440-26CA-EF9C-B85E977244F1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20.902" v="322"/>
        <pc:sldMkLst>
          <pc:docMk/>
          <pc:sldMk cId="2986406510" sldId="262"/>
        </pc:sldMkLst>
        <pc:spChg chg="mod">
          <ac:chgData name="ROUSSEAU Emilie" userId="2dce545e-6139-4c28-ba95-76d3a8f557cb" providerId="ADAL" clId="{3757EC3A-29D9-4A7A-9C65-62AA7F2DDF44}" dt="2025-11-19T15:46:38.121" v="1"/>
          <ac:spMkLst>
            <pc:docMk/>
            <pc:sldMk cId="2986406510" sldId="262"/>
            <ac:spMk id="2" creationId="{03E90EB3-FD55-26C2-E0C3-EA9B63F4740E}"/>
          </ac:spMkLst>
        </pc:spChg>
        <pc:spChg chg="add del mod">
          <ac:chgData name="ROUSSEAU Emilie" userId="2dce545e-6139-4c28-ba95-76d3a8f557cb" providerId="ADAL" clId="{3757EC3A-29D9-4A7A-9C65-62AA7F2DDF44}" dt="2025-11-19T15:53:48.137" v="127" actId="478"/>
          <ac:spMkLst>
            <pc:docMk/>
            <pc:sldMk cId="2986406510" sldId="262"/>
            <ac:spMk id="3" creationId="{0F91BE46-5F96-A837-00A8-C291E6430CB5}"/>
          </ac:spMkLst>
        </pc:spChg>
        <pc:spChg chg="add mod">
          <ac:chgData name="ROUSSEAU Emilie" userId="2dce545e-6139-4c28-ba95-76d3a8f557cb" providerId="ADAL" clId="{3757EC3A-29D9-4A7A-9C65-62AA7F2DDF44}" dt="2025-11-19T15:52:32.899" v="105"/>
          <ac:spMkLst>
            <pc:docMk/>
            <pc:sldMk cId="2986406510" sldId="262"/>
            <ac:spMk id="4" creationId="{CAC03D8E-4C23-99B0-127E-EE5F1AE91826}"/>
          </ac:spMkLst>
        </pc:spChg>
        <pc:spChg chg="add mod">
          <ac:chgData name="ROUSSEAU Emilie" userId="2dce545e-6139-4c28-ba95-76d3a8f557cb" providerId="ADAL" clId="{3757EC3A-29D9-4A7A-9C65-62AA7F2DDF44}" dt="2025-11-19T15:52:32.899" v="105"/>
          <ac:spMkLst>
            <pc:docMk/>
            <pc:sldMk cId="2986406510" sldId="262"/>
            <ac:spMk id="5" creationId="{DEDF2381-6986-631A-CD8E-4313747ACC7D}"/>
          </ac:spMkLst>
        </pc:spChg>
        <pc:picChg chg="add mod">
          <ac:chgData name="ROUSSEAU Emilie" userId="2dce545e-6139-4c28-ba95-76d3a8f557cb" providerId="ADAL" clId="{3757EC3A-29D9-4A7A-9C65-62AA7F2DDF44}" dt="2025-11-19T15:52:32.899" v="105"/>
          <ac:picMkLst>
            <pc:docMk/>
            <pc:sldMk cId="2986406510" sldId="262"/>
            <ac:picMk id="6" creationId="{42AF70D8-3808-BFF6-B786-BE3382FEBE1E}"/>
          </ac:picMkLst>
        </pc:picChg>
        <pc:picChg chg="add mod">
          <ac:chgData name="ROUSSEAU Emilie" userId="2dce545e-6139-4c28-ba95-76d3a8f557cb" providerId="ADAL" clId="{3757EC3A-29D9-4A7A-9C65-62AA7F2DDF44}" dt="2025-11-19T16:05:20.902" v="322"/>
          <ac:picMkLst>
            <pc:docMk/>
            <pc:sldMk cId="2986406510" sldId="262"/>
            <ac:picMk id="19" creationId="{C6F2E7E6-D5EA-362D-7109-E31E21BC66AA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22.811" v="323"/>
        <pc:sldMkLst>
          <pc:docMk/>
          <pc:sldMk cId="2197007947" sldId="263"/>
        </pc:sldMkLst>
        <pc:spChg chg="mod">
          <ac:chgData name="ROUSSEAU Emilie" userId="2dce545e-6139-4c28-ba95-76d3a8f557cb" providerId="ADAL" clId="{3757EC3A-29D9-4A7A-9C65-62AA7F2DDF44}" dt="2025-11-19T15:46:38.121" v="1"/>
          <ac:spMkLst>
            <pc:docMk/>
            <pc:sldMk cId="2197007947" sldId="263"/>
            <ac:spMk id="2" creationId="{B830A05F-441C-C2C9-4DAC-1FB078FE4F6E}"/>
          </ac:spMkLst>
        </pc:spChg>
        <pc:spChg chg="del mod">
          <ac:chgData name="ROUSSEAU Emilie" userId="2dce545e-6139-4c28-ba95-76d3a8f557cb" providerId="ADAL" clId="{3757EC3A-29D9-4A7A-9C65-62AA7F2DDF44}" dt="2025-11-19T15:53:50.192" v="128" actId="478"/>
          <ac:spMkLst>
            <pc:docMk/>
            <pc:sldMk cId="2197007947" sldId="263"/>
            <ac:spMk id="4" creationId="{6BDB57B6-329C-1801-514E-CBFDDA83138D}"/>
          </ac:spMkLst>
        </pc:spChg>
        <pc:spChg chg="add mod">
          <ac:chgData name="ROUSSEAU Emilie" userId="2dce545e-6139-4c28-ba95-76d3a8f557cb" providerId="ADAL" clId="{3757EC3A-29D9-4A7A-9C65-62AA7F2DDF44}" dt="2025-11-19T15:52:35.006" v="106"/>
          <ac:spMkLst>
            <pc:docMk/>
            <pc:sldMk cId="2197007947" sldId="263"/>
            <ac:spMk id="7" creationId="{13980194-E273-E1D8-867F-85A715608A09}"/>
          </ac:spMkLst>
        </pc:spChg>
        <pc:spChg chg="add mod">
          <ac:chgData name="ROUSSEAU Emilie" userId="2dce545e-6139-4c28-ba95-76d3a8f557cb" providerId="ADAL" clId="{3757EC3A-29D9-4A7A-9C65-62AA7F2DDF44}" dt="2025-11-19T15:52:35.006" v="106"/>
          <ac:spMkLst>
            <pc:docMk/>
            <pc:sldMk cId="2197007947" sldId="263"/>
            <ac:spMk id="8" creationId="{9E7504E7-4247-9A95-79C1-18CB294F5170}"/>
          </ac:spMkLst>
        </pc:spChg>
        <pc:spChg chg="add mod">
          <ac:chgData name="ROUSSEAU Emilie" userId="2dce545e-6139-4c28-ba95-76d3a8f557cb" providerId="ADAL" clId="{3757EC3A-29D9-4A7A-9C65-62AA7F2DDF44}" dt="2025-11-19T15:52:35.006" v="106"/>
          <ac:spMkLst>
            <pc:docMk/>
            <pc:sldMk cId="2197007947" sldId="263"/>
            <ac:spMk id="9" creationId="{3E439F84-CBAF-42E2-41C2-86D57CD97FB2}"/>
          </ac:spMkLst>
        </pc:spChg>
        <pc:picChg chg="add mod">
          <ac:chgData name="ROUSSEAU Emilie" userId="2dce545e-6139-4c28-ba95-76d3a8f557cb" providerId="ADAL" clId="{3757EC3A-29D9-4A7A-9C65-62AA7F2DDF44}" dt="2025-11-19T16:05:22.811" v="323"/>
          <ac:picMkLst>
            <pc:docMk/>
            <pc:sldMk cId="2197007947" sldId="263"/>
            <ac:picMk id="4" creationId="{089C155A-E2E0-05FA-D0BC-91FD401BD886}"/>
          </ac:picMkLst>
        </pc:picChg>
        <pc:picChg chg="add mod">
          <ac:chgData name="ROUSSEAU Emilie" userId="2dce545e-6139-4c28-ba95-76d3a8f557cb" providerId="ADAL" clId="{3757EC3A-29D9-4A7A-9C65-62AA7F2DDF44}" dt="2025-11-19T15:52:35.006" v="106"/>
          <ac:picMkLst>
            <pc:docMk/>
            <pc:sldMk cId="2197007947" sldId="263"/>
            <ac:picMk id="10" creationId="{3B1932D3-E770-CE73-6B84-CD726EEB7769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24.006" v="324"/>
        <pc:sldMkLst>
          <pc:docMk/>
          <pc:sldMk cId="1368120474" sldId="264"/>
        </pc:sldMkLst>
        <pc:spChg chg="mod">
          <ac:chgData name="ROUSSEAU Emilie" userId="2dce545e-6139-4c28-ba95-76d3a8f557cb" providerId="ADAL" clId="{3757EC3A-29D9-4A7A-9C65-62AA7F2DDF44}" dt="2025-11-19T15:46:38.121" v="1"/>
          <ac:spMkLst>
            <pc:docMk/>
            <pc:sldMk cId="1368120474" sldId="264"/>
            <ac:spMk id="2" creationId="{6D0127CC-EA49-8032-22C6-85D1973D81BD}"/>
          </ac:spMkLst>
        </pc:spChg>
        <pc:spChg chg="add mod">
          <ac:chgData name="ROUSSEAU Emilie" userId="2dce545e-6139-4c28-ba95-76d3a8f557cb" providerId="ADAL" clId="{3757EC3A-29D9-4A7A-9C65-62AA7F2DDF44}" dt="2025-11-19T15:52:36.617" v="107"/>
          <ac:spMkLst>
            <pc:docMk/>
            <pc:sldMk cId="1368120474" sldId="264"/>
            <ac:spMk id="3" creationId="{6B8FFC55-33D8-0D0E-6EE0-B6054E5A7B79}"/>
          </ac:spMkLst>
        </pc:spChg>
        <pc:spChg chg="del mod">
          <ac:chgData name="ROUSSEAU Emilie" userId="2dce545e-6139-4c28-ba95-76d3a8f557cb" providerId="ADAL" clId="{3757EC3A-29D9-4A7A-9C65-62AA7F2DDF44}" dt="2025-11-19T15:53:53.143" v="129" actId="478"/>
          <ac:spMkLst>
            <pc:docMk/>
            <pc:sldMk cId="1368120474" sldId="264"/>
            <ac:spMk id="4" creationId="{D84719DF-3704-4698-6A0A-19F6642CAB70}"/>
          </ac:spMkLst>
        </pc:spChg>
        <pc:spChg chg="add mod">
          <ac:chgData name="ROUSSEAU Emilie" userId="2dce545e-6139-4c28-ba95-76d3a8f557cb" providerId="ADAL" clId="{3757EC3A-29D9-4A7A-9C65-62AA7F2DDF44}" dt="2025-11-19T15:52:36.617" v="107"/>
          <ac:spMkLst>
            <pc:docMk/>
            <pc:sldMk cId="1368120474" sldId="264"/>
            <ac:spMk id="5" creationId="{7A222629-812C-7BC3-7D1F-D50307EDD8A9}"/>
          </ac:spMkLst>
        </pc:spChg>
        <pc:spChg chg="add mod">
          <ac:chgData name="ROUSSEAU Emilie" userId="2dce545e-6139-4c28-ba95-76d3a8f557cb" providerId="ADAL" clId="{3757EC3A-29D9-4A7A-9C65-62AA7F2DDF44}" dt="2025-11-19T15:52:36.617" v="107"/>
          <ac:spMkLst>
            <pc:docMk/>
            <pc:sldMk cId="1368120474" sldId="264"/>
            <ac:spMk id="6" creationId="{9F6C728B-9CFB-D116-22EA-7EC9567FB7AB}"/>
          </ac:spMkLst>
        </pc:spChg>
        <pc:spChg chg="mod">
          <ac:chgData name="ROUSSEAU Emilie" userId="2dce545e-6139-4c28-ba95-76d3a8f557cb" providerId="ADAL" clId="{3757EC3A-29D9-4A7A-9C65-62AA7F2DDF44}" dt="2025-11-19T15:59:40.402" v="197" actId="1076"/>
          <ac:spMkLst>
            <pc:docMk/>
            <pc:sldMk cId="1368120474" sldId="264"/>
            <ac:spMk id="8" creationId="{E8A9749A-4ED1-9C22-03E8-3CECD7FB9EE6}"/>
          </ac:spMkLst>
        </pc:spChg>
        <pc:spChg chg="mod">
          <ac:chgData name="ROUSSEAU Emilie" userId="2dce545e-6139-4c28-ba95-76d3a8f557cb" providerId="ADAL" clId="{3757EC3A-29D9-4A7A-9C65-62AA7F2DDF44}" dt="2025-11-19T15:59:40.402" v="197" actId="1076"/>
          <ac:spMkLst>
            <pc:docMk/>
            <pc:sldMk cId="1368120474" sldId="264"/>
            <ac:spMk id="9" creationId="{DEB80E4C-E1BC-38D6-550E-B3BB0A1A884F}"/>
          </ac:spMkLst>
        </pc:spChg>
        <pc:picChg chg="add mod">
          <ac:chgData name="ROUSSEAU Emilie" userId="2dce545e-6139-4c28-ba95-76d3a8f557cb" providerId="ADAL" clId="{3757EC3A-29D9-4A7A-9C65-62AA7F2DDF44}" dt="2025-11-19T16:05:24.006" v="324"/>
          <ac:picMkLst>
            <pc:docMk/>
            <pc:sldMk cId="1368120474" sldId="264"/>
            <ac:picMk id="4" creationId="{5D42312D-AC38-40B3-EBBC-F277A3820B97}"/>
          </ac:picMkLst>
        </pc:picChg>
        <pc:picChg chg="mod">
          <ac:chgData name="ROUSSEAU Emilie" userId="2dce545e-6139-4c28-ba95-76d3a8f557cb" providerId="ADAL" clId="{3757EC3A-29D9-4A7A-9C65-62AA7F2DDF44}" dt="2025-11-19T15:59:40.402" v="197" actId="1076"/>
          <ac:picMkLst>
            <pc:docMk/>
            <pc:sldMk cId="1368120474" sldId="264"/>
            <ac:picMk id="7" creationId="{225BF162-D912-1983-C497-68888EEF7C91}"/>
          </ac:picMkLst>
        </pc:picChg>
        <pc:picChg chg="add mod">
          <ac:chgData name="ROUSSEAU Emilie" userId="2dce545e-6139-4c28-ba95-76d3a8f557cb" providerId="ADAL" clId="{3757EC3A-29D9-4A7A-9C65-62AA7F2DDF44}" dt="2025-11-19T15:52:36.617" v="107"/>
          <ac:picMkLst>
            <pc:docMk/>
            <pc:sldMk cId="1368120474" sldId="264"/>
            <ac:picMk id="17" creationId="{6F50DC3E-2969-0928-D17B-09A4001DC676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24.765" v="325"/>
        <pc:sldMkLst>
          <pc:docMk/>
          <pc:sldMk cId="2070479063" sldId="265"/>
        </pc:sldMkLst>
        <pc:spChg chg="mod">
          <ac:chgData name="ROUSSEAU Emilie" userId="2dce545e-6139-4c28-ba95-76d3a8f557cb" providerId="ADAL" clId="{3757EC3A-29D9-4A7A-9C65-62AA7F2DDF44}" dt="2025-11-19T15:46:38.121" v="1"/>
          <ac:spMkLst>
            <pc:docMk/>
            <pc:sldMk cId="2070479063" sldId="265"/>
            <ac:spMk id="2" creationId="{F6560A5F-2DC9-A727-7D15-EC28AC646060}"/>
          </ac:spMkLst>
        </pc:spChg>
        <pc:spChg chg="add mod">
          <ac:chgData name="ROUSSEAU Emilie" userId="2dce545e-6139-4c28-ba95-76d3a8f557cb" providerId="ADAL" clId="{3757EC3A-29D9-4A7A-9C65-62AA7F2DDF44}" dt="2025-11-19T15:52:37.651" v="108"/>
          <ac:spMkLst>
            <pc:docMk/>
            <pc:sldMk cId="2070479063" sldId="265"/>
            <ac:spMk id="3" creationId="{8374E7DC-46FB-6DE4-9E09-E61B85EB07CF}"/>
          </ac:spMkLst>
        </pc:spChg>
        <pc:spChg chg="del mod">
          <ac:chgData name="ROUSSEAU Emilie" userId="2dce545e-6139-4c28-ba95-76d3a8f557cb" providerId="ADAL" clId="{3757EC3A-29D9-4A7A-9C65-62AA7F2DDF44}" dt="2025-11-19T15:53:57.875" v="130" actId="478"/>
          <ac:spMkLst>
            <pc:docMk/>
            <pc:sldMk cId="2070479063" sldId="265"/>
            <ac:spMk id="4" creationId="{7A3F9E6F-0110-BA72-9CDB-2985BEDF4D56}"/>
          </ac:spMkLst>
        </pc:spChg>
        <pc:spChg chg="add mod">
          <ac:chgData name="ROUSSEAU Emilie" userId="2dce545e-6139-4c28-ba95-76d3a8f557cb" providerId="ADAL" clId="{3757EC3A-29D9-4A7A-9C65-62AA7F2DDF44}" dt="2025-11-19T15:52:37.651" v="108"/>
          <ac:spMkLst>
            <pc:docMk/>
            <pc:sldMk cId="2070479063" sldId="265"/>
            <ac:spMk id="5" creationId="{663877D5-8656-B7FC-15BC-BF6EBCC15F84}"/>
          </ac:spMkLst>
        </pc:spChg>
        <pc:spChg chg="add mod">
          <ac:chgData name="ROUSSEAU Emilie" userId="2dce545e-6139-4c28-ba95-76d3a8f557cb" providerId="ADAL" clId="{3757EC3A-29D9-4A7A-9C65-62AA7F2DDF44}" dt="2025-11-19T15:52:37.651" v="108"/>
          <ac:spMkLst>
            <pc:docMk/>
            <pc:sldMk cId="2070479063" sldId="265"/>
            <ac:spMk id="6" creationId="{E2C2E512-F4EA-499F-3BDA-EBD40EDE60A8}"/>
          </ac:spMkLst>
        </pc:spChg>
        <pc:spChg chg="mod">
          <ac:chgData name="ROUSSEAU Emilie" userId="2dce545e-6139-4c28-ba95-76d3a8f557cb" providerId="ADAL" clId="{3757EC3A-29D9-4A7A-9C65-62AA7F2DDF44}" dt="2025-11-19T15:59:48.933" v="198" actId="1076"/>
          <ac:spMkLst>
            <pc:docMk/>
            <pc:sldMk cId="2070479063" sldId="265"/>
            <ac:spMk id="8" creationId="{0FCFD46D-4407-B594-86BD-A7F90F44F404}"/>
          </ac:spMkLst>
        </pc:spChg>
        <pc:spChg chg="mod">
          <ac:chgData name="ROUSSEAU Emilie" userId="2dce545e-6139-4c28-ba95-76d3a8f557cb" providerId="ADAL" clId="{3757EC3A-29D9-4A7A-9C65-62AA7F2DDF44}" dt="2025-11-19T15:59:48.933" v="198" actId="1076"/>
          <ac:spMkLst>
            <pc:docMk/>
            <pc:sldMk cId="2070479063" sldId="265"/>
            <ac:spMk id="9" creationId="{6C9854AF-05B2-3551-B617-7409A3DE4D28}"/>
          </ac:spMkLst>
        </pc:spChg>
        <pc:picChg chg="add mod">
          <ac:chgData name="ROUSSEAU Emilie" userId="2dce545e-6139-4c28-ba95-76d3a8f557cb" providerId="ADAL" clId="{3757EC3A-29D9-4A7A-9C65-62AA7F2DDF44}" dt="2025-11-19T16:05:24.765" v="325"/>
          <ac:picMkLst>
            <pc:docMk/>
            <pc:sldMk cId="2070479063" sldId="265"/>
            <ac:picMk id="4" creationId="{17AFE3DA-7061-B28A-4AA9-15DD16F99F43}"/>
          </ac:picMkLst>
        </pc:picChg>
        <pc:picChg chg="add mod">
          <ac:chgData name="ROUSSEAU Emilie" userId="2dce545e-6139-4c28-ba95-76d3a8f557cb" providerId="ADAL" clId="{3757EC3A-29D9-4A7A-9C65-62AA7F2DDF44}" dt="2025-11-19T15:52:37.651" v="108"/>
          <ac:picMkLst>
            <pc:docMk/>
            <pc:sldMk cId="2070479063" sldId="265"/>
            <ac:picMk id="7" creationId="{EE8BE521-A548-9808-9051-F805F6DCB2D8}"/>
          </ac:picMkLst>
        </pc:picChg>
      </pc:sldChg>
      <pc:sldChg chg="addSp delSp modSp mod chgLayout">
        <pc:chgData name="ROUSSEAU Emilie" userId="2dce545e-6139-4c28-ba95-76d3a8f557cb" providerId="ADAL" clId="{3757EC3A-29D9-4A7A-9C65-62AA7F2DDF44}" dt="2025-11-19T16:05:25.511" v="326"/>
        <pc:sldMkLst>
          <pc:docMk/>
          <pc:sldMk cId="2347184258" sldId="266"/>
        </pc:sldMkLst>
        <pc:spChg chg="mod ord">
          <ac:chgData name="ROUSSEAU Emilie" userId="2dce545e-6139-4c28-ba95-76d3a8f557cb" providerId="ADAL" clId="{3757EC3A-29D9-4A7A-9C65-62AA7F2DDF44}" dt="2025-11-19T15:52:47.272" v="111" actId="6264"/>
          <ac:spMkLst>
            <pc:docMk/>
            <pc:sldMk cId="2347184258" sldId="266"/>
            <ac:spMk id="2" creationId="{F98F74ED-8EAF-0B5A-A798-47C891EFE90D}"/>
          </ac:spMkLst>
        </pc:spChg>
        <pc:spChg chg="add del mod ord">
          <ac:chgData name="ROUSSEAU Emilie" userId="2dce545e-6139-4c28-ba95-76d3a8f557cb" providerId="ADAL" clId="{3757EC3A-29D9-4A7A-9C65-62AA7F2DDF44}" dt="2025-11-19T15:54:01.212" v="132" actId="478"/>
          <ac:spMkLst>
            <pc:docMk/>
            <pc:sldMk cId="2347184258" sldId="266"/>
            <ac:spMk id="4" creationId="{CFDA2F44-245A-45B7-9340-B3A96C4A1EF3}"/>
          </ac:spMkLst>
        </pc:spChg>
        <pc:spChg chg="mod">
          <ac:chgData name="ROUSSEAU Emilie" userId="2dce545e-6139-4c28-ba95-76d3a8f557cb" providerId="ADAL" clId="{3757EC3A-29D9-4A7A-9C65-62AA7F2DDF44}" dt="2025-11-19T15:59:55.576" v="199" actId="1076"/>
          <ac:spMkLst>
            <pc:docMk/>
            <pc:sldMk cId="2347184258" sldId="266"/>
            <ac:spMk id="5" creationId="{1C325CFD-3CEF-4F6E-732F-D551C8B101B9}"/>
          </ac:spMkLst>
        </pc:spChg>
        <pc:spChg chg="add del mod">
          <ac:chgData name="ROUSSEAU Emilie" userId="2dce545e-6139-4c28-ba95-76d3a8f557cb" providerId="ADAL" clId="{3757EC3A-29D9-4A7A-9C65-62AA7F2DDF44}" dt="2025-11-19T15:53:22.587" v="116" actId="478"/>
          <ac:spMkLst>
            <pc:docMk/>
            <pc:sldMk cId="2347184258" sldId="266"/>
            <ac:spMk id="14" creationId="{D5EBE3B7-58B0-C141-C717-D209395ED670}"/>
          </ac:spMkLst>
        </pc:spChg>
        <pc:spChg chg="add mod">
          <ac:chgData name="ROUSSEAU Emilie" userId="2dce545e-6139-4c28-ba95-76d3a8f557cb" providerId="ADAL" clId="{3757EC3A-29D9-4A7A-9C65-62AA7F2DDF44}" dt="2025-11-19T15:52:38.657" v="109"/>
          <ac:spMkLst>
            <pc:docMk/>
            <pc:sldMk cId="2347184258" sldId="266"/>
            <ac:spMk id="15" creationId="{EEBE6BBB-3F89-8A82-1E75-8E24AC2E73B6}"/>
          </ac:spMkLst>
        </pc:spChg>
        <pc:spChg chg="add mod">
          <ac:chgData name="ROUSSEAU Emilie" userId="2dce545e-6139-4c28-ba95-76d3a8f557cb" providerId="ADAL" clId="{3757EC3A-29D9-4A7A-9C65-62AA7F2DDF44}" dt="2025-11-19T15:52:38.657" v="109"/>
          <ac:spMkLst>
            <pc:docMk/>
            <pc:sldMk cId="2347184258" sldId="266"/>
            <ac:spMk id="16" creationId="{3C8C85AF-CB0A-8E59-5906-FFE2DCC13608}"/>
          </ac:spMkLst>
        </pc:spChg>
        <pc:spChg chg="add del mod">
          <ac:chgData name="ROUSSEAU Emilie" userId="2dce545e-6139-4c28-ba95-76d3a8f557cb" providerId="ADAL" clId="{3757EC3A-29D9-4A7A-9C65-62AA7F2DDF44}" dt="2025-11-19T15:52:47.272" v="111" actId="6264"/>
          <ac:spMkLst>
            <pc:docMk/>
            <pc:sldMk cId="2347184258" sldId="266"/>
            <ac:spMk id="18" creationId="{28C743DB-6C18-0E56-FDC5-25CB458D93F4}"/>
          </ac:spMkLst>
        </pc:spChg>
        <pc:spChg chg="add del mod">
          <ac:chgData name="ROUSSEAU Emilie" userId="2dce545e-6139-4c28-ba95-76d3a8f557cb" providerId="ADAL" clId="{3757EC3A-29D9-4A7A-9C65-62AA7F2DDF44}" dt="2025-11-19T15:52:47.272" v="111" actId="6264"/>
          <ac:spMkLst>
            <pc:docMk/>
            <pc:sldMk cId="2347184258" sldId="266"/>
            <ac:spMk id="19" creationId="{82C88D4D-75F0-A3CE-5861-48C7AC05B602}"/>
          </ac:spMkLst>
        </pc:spChg>
        <pc:spChg chg="add del mod ord">
          <ac:chgData name="ROUSSEAU Emilie" userId="2dce545e-6139-4c28-ba95-76d3a8f557cb" providerId="ADAL" clId="{3757EC3A-29D9-4A7A-9C65-62AA7F2DDF44}" dt="2025-11-19T15:52:47.272" v="111" actId="6264"/>
          <ac:spMkLst>
            <pc:docMk/>
            <pc:sldMk cId="2347184258" sldId="266"/>
            <ac:spMk id="20" creationId="{432E518D-3012-6E28-23BC-458A885F70B4}"/>
          </ac:spMkLst>
        </pc:spChg>
        <pc:picChg chg="mod">
          <ac:chgData name="ROUSSEAU Emilie" userId="2dce545e-6139-4c28-ba95-76d3a8f557cb" providerId="ADAL" clId="{3757EC3A-29D9-4A7A-9C65-62AA7F2DDF44}" dt="2025-11-19T15:59:55.576" v="199" actId="1076"/>
          <ac:picMkLst>
            <pc:docMk/>
            <pc:sldMk cId="2347184258" sldId="266"/>
            <ac:picMk id="3" creationId="{CB016851-5F74-6617-DD12-FABC7BA4E866}"/>
          </ac:picMkLst>
        </pc:picChg>
        <pc:picChg chg="add mod">
          <ac:chgData name="ROUSSEAU Emilie" userId="2dce545e-6139-4c28-ba95-76d3a8f557cb" providerId="ADAL" clId="{3757EC3A-29D9-4A7A-9C65-62AA7F2DDF44}" dt="2025-11-19T16:05:25.511" v="326"/>
          <ac:picMkLst>
            <pc:docMk/>
            <pc:sldMk cId="2347184258" sldId="266"/>
            <ac:picMk id="14" creationId="{710A689F-32C4-C7BE-656C-FD3AD42D632D}"/>
          </ac:picMkLst>
        </pc:picChg>
        <pc:picChg chg="add mod">
          <ac:chgData name="ROUSSEAU Emilie" userId="2dce545e-6139-4c28-ba95-76d3a8f557cb" providerId="ADAL" clId="{3757EC3A-29D9-4A7A-9C65-62AA7F2DDF44}" dt="2025-11-19T15:53:20.640" v="115" actId="1076"/>
          <ac:picMkLst>
            <pc:docMk/>
            <pc:sldMk cId="2347184258" sldId="266"/>
            <ac:picMk id="17" creationId="{ED74E79E-5DC6-A466-43D2-BA9CDE1AFCE2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50.676" v="343"/>
        <pc:sldMkLst>
          <pc:docMk/>
          <pc:sldMk cId="3624310818" sldId="267"/>
        </pc:sldMkLst>
        <pc:spChg chg="mod">
          <ac:chgData name="ROUSSEAU Emilie" userId="2dce545e-6139-4c28-ba95-76d3a8f557cb" providerId="ADAL" clId="{3757EC3A-29D9-4A7A-9C65-62AA7F2DDF44}" dt="2025-11-19T15:46:38.121" v="1"/>
          <ac:spMkLst>
            <pc:docMk/>
            <pc:sldMk cId="3624310818" sldId="267"/>
            <ac:spMk id="2" creationId="{F3725E80-8864-8457-BB39-07EB91E57BDB}"/>
          </ac:spMkLst>
        </pc:spChg>
        <pc:spChg chg="del mod">
          <ac:chgData name="ROUSSEAU Emilie" userId="2dce545e-6139-4c28-ba95-76d3a8f557cb" providerId="ADAL" clId="{3757EC3A-29D9-4A7A-9C65-62AA7F2DDF44}" dt="2025-11-19T15:53:33.700" v="119" actId="478"/>
          <ac:spMkLst>
            <pc:docMk/>
            <pc:sldMk cId="3624310818" sldId="267"/>
            <ac:spMk id="4" creationId="{7559BF88-FB61-DA4C-0CA8-EEB1C8A253AF}"/>
          </ac:spMkLst>
        </pc:spChg>
        <pc:spChg chg="add del mod">
          <ac:chgData name="ROUSSEAU Emilie" userId="2dce545e-6139-4c28-ba95-76d3a8f557cb" providerId="ADAL" clId="{3757EC3A-29D9-4A7A-9C65-62AA7F2DDF44}" dt="2025-11-19T15:54:06.194" v="134" actId="478"/>
          <ac:spMkLst>
            <pc:docMk/>
            <pc:sldMk cId="3624310818" sldId="267"/>
            <ac:spMk id="8" creationId="{9C8180E6-7064-775A-898A-4A7B797B6061}"/>
          </ac:spMkLst>
        </pc:spChg>
        <pc:spChg chg="add mod">
          <ac:chgData name="ROUSSEAU Emilie" userId="2dce545e-6139-4c28-ba95-76d3a8f557cb" providerId="ADAL" clId="{3757EC3A-29D9-4A7A-9C65-62AA7F2DDF44}" dt="2025-11-19T15:53:34.449" v="120"/>
          <ac:spMkLst>
            <pc:docMk/>
            <pc:sldMk cId="3624310818" sldId="267"/>
            <ac:spMk id="9" creationId="{C9B4DC75-A7D6-DE47-66CF-0ED5B8574368}"/>
          </ac:spMkLst>
        </pc:spChg>
        <pc:spChg chg="add mod">
          <ac:chgData name="ROUSSEAU Emilie" userId="2dce545e-6139-4c28-ba95-76d3a8f557cb" providerId="ADAL" clId="{3757EC3A-29D9-4A7A-9C65-62AA7F2DDF44}" dt="2025-11-19T15:53:34.449" v="120"/>
          <ac:spMkLst>
            <pc:docMk/>
            <pc:sldMk cId="3624310818" sldId="267"/>
            <ac:spMk id="10" creationId="{BE49FD21-33AB-BF0B-32E1-4497A9BFB8C2}"/>
          </ac:spMkLst>
        </pc:spChg>
        <pc:picChg chg="add mod">
          <ac:chgData name="ROUSSEAU Emilie" userId="2dce545e-6139-4c28-ba95-76d3a8f557cb" providerId="ADAL" clId="{3757EC3A-29D9-4A7A-9C65-62AA7F2DDF44}" dt="2025-11-19T16:05:50.676" v="343"/>
          <ac:picMkLst>
            <pc:docMk/>
            <pc:sldMk cId="3624310818" sldId="267"/>
            <ac:picMk id="4" creationId="{A6AB5CC4-0D4A-30E8-34AA-08BA5A4C1053}"/>
          </ac:picMkLst>
        </pc:picChg>
        <pc:picChg chg="add mod">
          <ac:chgData name="ROUSSEAU Emilie" userId="2dce545e-6139-4c28-ba95-76d3a8f557cb" providerId="ADAL" clId="{3757EC3A-29D9-4A7A-9C65-62AA7F2DDF44}" dt="2025-11-19T15:53:34.449" v="120"/>
          <ac:picMkLst>
            <pc:docMk/>
            <pc:sldMk cId="3624310818" sldId="267"/>
            <ac:picMk id="11" creationId="{C07B4FE8-1214-C97E-6C62-7C2D17371FEC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26.242" v="327"/>
        <pc:sldMkLst>
          <pc:docMk/>
          <pc:sldMk cId="598364760" sldId="268"/>
        </pc:sldMkLst>
        <pc:spChg chg="mod">
          <ac:chgData name="ROUSSEAU Emilie" userId="2dce545e-6139-4c28-ba95-76d3a8f557cb" providerId="ADAL" clId="{3757EC3A-29D9-4A7A-9C65-62AA7F2DDF44}" dt="2025-11-19T15:46:38.121" v="1"/>
          <ac:spMkLst>
            <pc:docMk/>
            <pc:sldMk cId="598364760" sldId="268"/>
            <ac:spMk id="2" creationId="{2ED12A47-E891-B8BB-EBF1-7F09A81EF727}"/>
          </ac:spMkLst>
        </pc:spChg>
        <pc:spChg chg="del mod">
          <ac:chgData name="ROUSSEAU Emilie" userId="2dce545e-6139-4c28-ba95-76d3a8f557cb" providerId="ADAL" clId="{3757EC3A-29D9-4A7A-9C65-62AA7F2DDF44}" dt="2025-11-19T15:53:29.370" v="117" actId="478"/>
          <ac:spMkLst>
            <pc:docMk/>
            <pc:sldMk cId="598364760" sldId="268"/>
            <ac:spMk id="4" creationId="{00D232BB-642B-11E0-C9DD-210A23D0C788}"/>
          </ac:spMkLst>
        </pc:spChg>
        <pc:spChg chg="add del mod">
          <ac:chgData name="ROUSSEAU Emilie" userId="2dce545e-6139-4c28-ba95-76d3a8f557cb" providerId="ADAL" clId="{3757EC3A-29D9-4A7A-9C65-62AA7F2DDF44}" dt="2025-11-19T15:54:10.148" v="136" actId="478"/>
          <ac:spMkLst>
            <pc:docMk/>
            <pc:sldMk cId="598364760" sldId="268"/>
            <ac:spMk id="5" creationId="{7713B117-A3DA-AF12-0198-59B4E185D479}"/>
          </ac:spMkLst>
        </pc:spChg>
        <pc:spChg chg="add mod">
          <ac:chgData name="ROUSSEAU Emilie" userId="2dce545e-6139-4c28-ba95-76d3a8f557cb" providerId="ADAL" clId="{3757EC3A-29D9-4A7A-9C65-62AA7F2DDF44}" dt="2025-11-19T15:53:30.176" v="118"/>
          <ac:spMkLst>
            <pc:docMk/>
            <pc:sldMk cId="598364760" sldId="268"/>
            <ac:spMk id="6" creationId="{C913E70E-3B29-D983-B982-1D1296C980D9}"/>
          </ac:spMkLst>
        </pc:spChg>
        <pc:spChg chg="add mod">
          <ac:chgData name="ROUSSEAU Emilie" userId="2dce545e-6139-4c28-ba95-76d3a8f557cb" providerId="ADAL" clId="{3757EC3A-29D9-4A7A-9C65-62AA7F2DDF44}" dt="2025-11-19T15:53:30.176" v="118"/>
          <ac:spMkLst>
            <pc:docMk/>
            <pc:sldMk cId="598364760" sldId="268"/>
            <ac:spMk id="7" creationId="{A9EB3B5F-A098-4340-5CB9-19ABE76B79F1}"/>
          </ac:spMkLst>
        </pc:spChg>
        <pc:picChg chg="add mod">
          <ac:chgData name="ROUSSEAU Emilie" userId="2dce545e-6139-4c28-ba95-76d3a8f557cb" providerId="ADAL" clId="{3757EC3A-29D9-4A7A-9C65-62AA7F2DDF44}" dt="2025-11-19T16:05:26.242" v="327"/>
          <ac:picMkLst>
            <pc:docMk/>
            <pc:sldMk cId="598364760" sldId="268"/>
            <ac:picMk id="4" creationId="{A878E0DD-0F49-15FB-DC18-732BF829F261}"/>
          </ac:picMkLst>
        </pc:picChg>
        <pc:picChg chg="add mod">
          <ac:chgData name="ROUSSEAU Emilie" userId="2dce545e-6139-4c28-ba95-76d3a8f557cb" providerId="ADAL" clId="{3757EC3A-29D9-4A7A-9C65-62AA7F2DDF44}" dt="2025-11-19T15:53:30.176" v="118"/>
          <ac:picMkLst>
            <pc:docMk/>
            <pc:sldMk cId="598364760" sldId="268"/>
            <ac:picMk id="8" creationId="{B6C7A3EE-FBA6-E04A-3CA4-AEE8499FCE24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26.984" v="328"/>
        <pc:sldMkLst>
          <pc:docMk/>
          <pc:sldMk cId="182439441" sldId="269"/>
        </pc:sldMkLst>
        <pc:spChg chg="mod">
          <ac:chgData name="ROUSSEAU Emilie" userId="2dce545e-6139-4c28-ba95-76d3a8f557cb" providerId="ADAL" clId="{3757EC3A-29D9-4A7A-9C65-62AA7F2DDF44}" dt="2025-11-19T15:46:38.121" v="1"/>
          <ac:spMkLst>
            <pc:docMk/>
            <pc:sldMk cId="182439441" sldId="269"/>
            <ac:spMk id="2" creationId="{07DEA9F6-D85E-7C92-FEB9-8E1D88D42587}"/>
          </ac:spMkLst>
        </pc:spChg>
        <pc:spChg chg="del mod">
          <ac:chgData name="ROUSSEAU Emilie" userId="2dce545e-6139-4c28-ba95-76d3a8f557cb" providerId="ADAL" clId="{3757EC3A-29D9-4A7A-9C65-62AA7F2DDF44}" dt="2025-11-19T15:54:13.600" v="137" actId="478"/>
          <ac:spMkLst>
            <pc:docMk/>
            <pc:sldMk cId="182439441" sldId="269"/>
            <ac:spMk id="4" creationId="{8D9DE519-2721-3B86-A247-8A8BBFBFF246}"/>
          </ac:spMkLst>
        </pc:spChg>
        <pc:spChg chg="add mod">
          <ac:chgData name="ROUSSEAU Emilie" userId="2dce545e-6139-4c28-ba95-76d3a8f557cb" providerId="ADAL" clId="{3757EC3A-29D9-4A7A-9C65-62AA7F2DDF44}" dt="2025-11-19T15:54:14.272" v="138"/>
          <ac:spMkLst>
            <pc:docMk/>
            <pc:sldMk cId="182439441" sldId="269"/>
            <ac:spMk id="9" creationId="{9BDC7649-D197-8632-E5A5-DAA09C79D748}"/>
          </ac:spMkLst>
        </pc:spChg>
        <pc:spChg chg="add mod">
          <ac:chgData name="ROUSSEAU Emilie" userId="2dce545e-6139-4c28-ba95-76d3a8f557cb" providerId="ADAL" clId="{3757EC3A-29D9-4A7A-9C65-62AA7F2DDF44}" dt="2025-11-19T15:54:14.272" v="138"/>
          <ac:spMkLst>
            <pc:docMk/>
            <pc:sldMk cId="182439441" sldId="269"/>
            <ac:spMk id="10" creationId="{3E40FC7D-6F59-B6FA-1E60-5854D617F7F1}"/>
          </ac:spMkLst>
        </pc:spChg>
        <pc:spChg chg="add mod">
          <ac:chgData name="ROUSSEAU Emilie" userId="2dce545e-6139-4c28-ba95-76d3a8f557cb" providerId="ADAL" clId="{3757EC3A-29D9-4A7A-9C65-62AA7F2DDF44}" dt="2025-11-19T15:54:14.272" v="138"/>
          <ac:spMkLst>
            <pc:docMk/>
            <pc:sldMk cId="182439441" sldId="269"/>
            <ac:spMk id="11" creationId="{0E4F91AC-B07D-6C3A-8AD0-07909997E9FC}"/>
          </ac:spMkLst>
        </pc:spChg>
        <pc:picChg chg="add mod">
          <ac:chgData name="ROUSSEAU Emilie" userId="2dce545e-6139-4c28-ba95-76d3a8f557cb" providerId="ADAL" clId="{3757EC3A-29D9-4A7A-9C65-62AA7F2DDF44}" dt="2025-11-19T16:05:26.984" v="328"/>
          <ac:picMkLst>
            <pc:docMk/>
            <pc:sldMk cId="182439441" sldId="269"/>
            <ac:picMk id="4" creationId="{13475653-10A7-D23E-925A-5E9E0D4DCADA}"/>
          </ac:picMkLst>
        </pc:picChg>
        <pc:picChg chg="add mod">
          <ac:chgData name="ROUSSEAU Emilie" userId="2dce545e-6139-4c28-ba95-76d3a8f557cb" providerId="ADAL" clId="{3757EC3A-29D9-4A7A-9C65-62AA7F2DDF44}" dt="2025-11-19T15:54:14.272" v="138"/>
          <ac:picMkLst>
            <pc:docMk/>
            <pc:sldMk cId="182439441" sldId="269"/>
            <ac:picMk id="12" creationId="{472FC04B-F1BF-79D6-84A2-142FFB41EC48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27.777" v="329"/>
        <pc:sldMkLst>
          <pc:docMk/>
          <pc:sldMk cId="3156936624" sldId="270"/>
        </pc:sldMkLst>
        <pc:spChg chg="mod">
          <ac:chgData name="ROUSSEAU Emilie" userId="2dce545e-6139-4c28-ba95-76d3a8f557cb" providerId="ADAL" clId="{3757EC3A-29D9-4A7A-9C65-62AA7F2DDF44}" dt="2025-11-19T15:46:38.121" v="1"/>
          <ac:spMkLst>
            <pc:docMk/>
            <pc:sldMk cId="3156936624" sldId="270"/>
            <ac:spMk id="2" creationId="{B9CBBD47-9FF9-5831-5332-82EEA0C2C0EB}"/>
          </ac:spMkLst>
        </pc:spChg>
        <pc:spChg chg="del mod">
          <ac:chgData name="ROUSSEAU Emilie" userId="2dce545e-6139-4c28-ba95-76d3a8f557cb" providerId="ADAL" clId="{3757EC3A-29D9-4A7A-9C65-62AA7F2DDF44}" dt="2025-11-19T15:54:17.806" v="139" actId="478"/>
          <ac:spMkLst>
            <pc:docMk/>
            <pc:sldMk cId="3156936624" sldId="270"/>
            <ac:spMk id="4" creationId="{D30A11F7-F1E4-91E8-5105-85D38077CEC5}"/>
          </ac:spMkLst>
        </pc:spChg>
        <pc:spChg chg="add mod">
          <ac:chgData name="ROUSSEAU Emilie" userId="2dce545e-6139-4c28-ba95-76d3a8f557cb" providerId="ADAL" clId="{3757EC3A-29D9-4A7A-9C65-62AA7F2DDF44}" dt="2025-11-19T15:54:18.101" v="140"/>
          <ac:spMkLst>
            <pc:docMk/>
            <pc:sldMk cId="3156936624" sldId="270"/>
            <ac:spMk id="8" creationId="{E161FD63-D4C2-882B-967F-8CD03D619217}"/>
          </ac:spMkLst>
        </pc:spChg>
        <pc:spChg chg="add mod">
          <ac:chgData name="ROUSSEAU Emilie" userId="2dce545e-6139-4c28-ba95-76d3a8f557cb" providerId="ADAL" clId="{3757EC3A-29D9-4A7A-9C65-62AA7F2DDF44}" dt="2025-11-19T15:54:18.101" v="140"/>
          <ac:spMkLst>
            <pc:docMk/>
            <pc:sldMk cId="3156936624" sldId="270"/>
            <ac:spMk id="9" creationId="{1C564031-C590-45FA-3470-4F8146E253FF}"/>
          </ac:spMkLst>
        </pc:spChg>
        <pc:spChg chg="add mod">
          <ac:chgData name="ROUSSEAU Emilie" userId="2dce545e-6139-4c28-ba95-76d3a8f557cb" providerId="ADAL" clId="{3757EC3A-29D9-4A7A-9C65-62AA7F2DDF44}" dt="2025-11-19T15:54:18.101" v="140"/>
          <ac:spMkLst>
            <pc:docMk/>
            <pc:sldMk cId="3156936624" sldId="270"/>
            <ac:spMk id="10" creationId="{2CF9EE95-4D2A-C887-1B51-806489A11E49}"/>
          </ac:spMkLst>
        </pc:spChg>
        <pc:picChg chg="add mod">
          <ac:chgData name="ROUSSEAU Emilie" userId="2dce545e-6139-4c28-ba95-76d3a8f557cb" providerId="ADAL" clId="{3757EC3A-29D9-4A7A-9C65-62AA7F2DDF44}" dt="2025-11-19T16:05:27.777" v="329"/>
          <ac:picMkLst>
            <pc:docMk/>
            <pc:sldMk cId="3156936624" sldId="270"/>
            <ac:picMk id="4" creationId="{74987DC0-AA50-450E-73E4-130782CF919E}"/>
          </ac:picMkLst>
        </pc:picChg>
        <pc:picChg chg="add mod">
          <ac:chgData name="ROUSSEAU Emilie" userId="2dce545e-6139-4c28-ba95-76d3a8f557cb" providerId="ADAL" clId="{3757EC3A-29D9-4A7A-9C65-62AA7F2DDF44}" dt="2025-11-19T15:54:18.101" v="140"/>
          <ac:picMkLst>
            <pc:docMk/>
            <pc:sldMk cId="3156936624" sldId="270"/>
            <ac:picMk id="11" creationId="{EFD6503E-FC16-E760-C004-AD85134AB189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28.536" v="330"/>
        <pc:sldMkLst>
          <pc:docMk/>
          <pc:sldMk cId="2649821329" sldId="271"/>
        </pc:sldMkLst>
        <pc:spChg chg="mod">
          <ac:chgData name="ROUSSEAU Emilie" userId="2dce545e-6139-4c28-ba95-76d3a8f557cb" providerId="ADAL" clId="{3757EC3A-29D9-4A7A-9C65-62AA7F2DDF44}" dt="2025-11-19T15:46:38.121" v="1"/>
          <ac:spMkLst>
            <pc:docMk/>
            <pc:sldMk cId="2649821329" sldId="271"/>
            <ac:spMk id="2" creationId="{450D19C7-BC86-D5EA-2D23-385543A53E87}"/>
          </ac:spMkLst>
        </pc:spChg>
        <pc:spChg chg="del mod">
          <ac:chgData name="ROUSSEAU Emilie" userId="2dce545e-6139-4c28-ba95-76d3a8f557cb" providerId="ADAL" clId="{3757EC3A-29D9-4A7A-9C65-62AA7F2DDF44}" dt="2025-11-19T15:54:22.475" v="141" actId="478"/>
          <ac:spMkLst>
            <pc:docMk/>
            <pc:sldMk cId="2649821329" sldId="271"/>
            <ac:spMk id="4" creationId="{0BCCD631-39E7-82C9-6C41-8987A9FCE8B8}"/>
          </ac:spMkLst>
        </pc:spChg>
        <pc:spChg chg="mod">
          <ac:chgData name="ROUSSEAU Emilie" userId="2dce545e-6139-4c28-ba95-76d3a8f557cb" providerId="ADAL" clId="{3757EC3A-29D9-4A7A-9C65-62AA7F2DDF44}" dt="2025-11-19T16:00:35.137" v="211" actId="1076"/>
          <ac:spMkLst>
            <pc:docMk/>
            <pc:sldMk cId="2649821329" sldId="271"/>
            <ac:spMk id="7" creationId="{CCCF139A-0F8F-034F-ABEC-1CDB0E583483}"/>
          </ac:spMkLst>
        </pc:spChg>
        <pc:spChg chg="mod">
          <ac:chgData name="ROUSSEAU Emilie" userId="2dce545e-6139-4c28-ba95-76d3a8f557cb" providerId="ADAL" clId="{3757EC3A-29D9-4A7A-9C65-62AA7F2DDF44}" dt="2025-11-19T16:00:36.970" v="212" actId="1076"/>
          <ac:spMkLst>
            <pc:docMk/>
            <pc:sldMk cId="2649821329" sldId="271"/>
            <ac:spMk id="9" creationId="{C214A3C7-82DC-03FC-2DFA-5C13F76D514C}"/>
          </ac:spMkLst>
        </pc:spChg>
        <pc:spChg chg="add mod">
          <ac:chgData name="ROUSSEAU Emilie" userId="2dce545e-6139-4c28-ba95-76d3a8f557cb" providerId="ADAL" clId="{3757EC3A-29D9-4A7A-9C65-62AA7F2DDF44}" dt="2025-11-19T15:54:22.746" v="142"/>
          <ac:spMkLst>
            <pc:docMk/>
            <pc:sldMk cId="2649821329" sldId="271"/>
            <ac:spMk id="10" creationId="{3EDC51D2-D043-32B5-36EF-DBD29A9ED0AA}"/>
          </ac:spMkLst>
        </pc:spChg>
        <pc:spChg chg="add mod">
          <ac:chgData name="ROUSSEAU Emilie" userId="2dce545e-6139-4c28-ba95-76d3a8f557cb" providerId="ADAL" clId="{3757EC3A-29D9-4A7A-9C65-62AA7F2DDF44}" dt="2025-11-19T15:54:22.746" v="142"/>
          <ac:spMkLst>
            <pc:docMk/>
            <pc:sldMk cId="2649821329" sldId="271"/>
            <ac:spMk id="11" creationId="{C6CAAFA1-0E3C-68C2-83EC-7341410F9EDE}"/>
          </ac:spMkLst>
        </pc:spChg>
        <pc:spChg chg="add mod">
          <ac:chgData name="ROUSSEAU Emilie" userId="2dce545e-6139-4c28-ba95-76d3a8f557cb" providerId="ADAL" clId="{3757EC3A-29D9-4A7A-9C65-62AA7F2DDF44}" dt="2025-11-19T15:54:22.746" v="142"/>
          <ac:spMkLst>
            <pc:docMk/>
            <pc:sldMk cId="2649821329" sldId="271"/>
            <ac:spMk id="12" creationId="{3A48CD2B-5F2A-A124-E6AD-D1E60871FF18}"/>
          </ac:spMkLst>
        </pc:spChg>
        <pc:picChg chg="add mod">
          <ac:chgData name="ROUSSEAU Emilie" userId="2dce545e-6139-4c28-ba95-76d3a8f557cb" providerId="ADAL" clId="{3757EC3A-29D9-4A7A-9C65-62AA7F2DDF44}" dt="2025-11-19T16:05:28.536" v="330"/>
          <ac:picMkLst>
            <pc:docMk/>
            <pc:sldMk cId="2649821329" sldId="271"/>
            <ac:picMk id="4" creationId="{5568F2D9-59F6-ADBF-C5F4-069540314FE2}"/>
          </ac:picMkLst>
        </pc:picChg>
        <pc:picChg chg="mod">
          <ac:chgData name="ROUSSEAU Emilie" userId="2dce545e-6139-4c28-ba95-76d3a8f557cb" providerId="ADAL" clId="{3757EC3A-29D9-4A7A-9C65-62AA7F2DDF44}" dt="2025-11-19T16:00:35.137" v="211" actId="1076"/>
          <ac:picMkLst>
            <pc:docMk/>
            <pc:sldMk cId="2649821329" sldId="271"/>
            <ac:picMk id="6" creationId="{B91BB21D-6985-87DD-F903-3694D977FE48}"/>
          </ac:picMkLst>
        </pc:picChg>
        <pc:picChg chg="mod">
          <ac:chgData name="ROUSSEAU Emilie" userId="2dce545e-6139-4c28-ba95-76d3a8f557cb" providerId="ADAL" clId="{3757EC3A-29D9-4A7A-9C65-62AA7F2DDF44}" dt="2025-11-19T16:00:36.970" v="212" actId="1076"/>
          <ac:picMkLst>
            <pc:docMk/>
            <pc:sldMk cId="2649821329" sldId="271"/>
            <ac:picMk id="8" creationId="{19A73374-C786-462D-EB52-00E89B46355E}"/>
          </ac:picMkLst>
        </pc:picChg>
        <pc:picChg chg="add mod">
          <ac:chgData name="ROUSSEAU Emilie" userId="2dce545e-6139-4c28-ba95-76d3a8f557cb" providerId="ADAL" clId="{3757EC3A-29D9-4A7A-9C65-62AA7F2DDF44}" dt="2025-11-19T15:54:22.746" v="142"/>
          <ac:picMkLst>
            <pc:docMk/>
            <pc:sldMk cId="2649821329" sldId="271"/>
            <ac:picMk id="13" creationId="{6B1A3FC3-B18F-6D89-5F0C-C37A70D97BEB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29.270" v="331"/>
        <pc:sldMkLst>
          <pc:docMk/>
          <pc:sldMk cId="3273055885" sldId="272"/>
        </pc:sldMkLst>
        <pc:spChg chg="mod">
          <ac:chgData name="ROUSSEAU Emilie" userId="2dce545e-6139-4c28-ba95-76d3a8f557cb" providerId="ADAL" clId="{3757EC3A-29D9-4A7A-9C65-62AA7F2DDF44}" dt="2025-11-19T15:57:28.705" v="175" actId="14100"/>
          <ac:spMkLst>
            <pc:docMk/>
            <pc:sldMk cId="3273055885" sldId="272"/>
            <ac:spMk id="2" creationId="{2E2F4B9E-F241-5F07-F038-7923E3FD5BA2}"/>
          </ac:spMkLst>
        </pc:spChg>
        <pc:spChg chg="add mod">
          <ac:chgData name="ROUSSEAU Emilie" userId="2dce545e-6139-4c28-ba95-76d3a8f557cb" providerId="ADAL" clId="{3757EC3A-29D9-4A7A-9C65-62AA7F2DDF44}" dt="2025-11-19T15:54:30.785" v="146"/>
          <ac:spMkLst>
            <pc:docMk/>
            <pc:sldMk cId="3273055885" sldId="272"/>
            <ac:spMk id="3" creationId="{371479DE-37FD-059E-D5F4-07A7E25AE1A1}"/>
          </ac:spMkLst>
        </pc:spChg>
        <pc:spChg chg="del mod">
          <ac:chgData name="ROUSSEAU Emilie" userId="2dce545e-6139-4c28-ba95-76d3a8f557cb" providerId="ADAL" clId="{3757EC3A-29D9-4A7A-9C65-62AA7F2DDF44}" dt="2025-11-19T15:54:30.508" v="145" actId="478"/>
          <ac:spMkLst>
            <pc:docMk/>
            <pc:sldMk cId="3273055885" sldId="272"/>
            <ac:spMk id="4" creationId="{56D8DBFB-C412-41F3-0188-8F4D08C30C67}"/>
          </ac:spMkLst>
        </pc:spChg>
        <pc:spChg chg="add mod">
          <ac:chgData name="ROUSSEAU Emilie" userId="2dce545e-6139-4c28-ba95-76d3a8f557cb" providerId="ADAL" clId="{3757EC3A-29D9-4A7A-9C65-62AA7F2DDF44}" dt="2025-11-19T15:54:30.785" v="146"/>
          <ac:spMkLst>
            <pc:docMk/>
            <pc:sldMk cId="3273055885" sldId="272"/>
            <ac:spMk id="5" creationId="{F5B0B230-9169-C18B-9BE7-A8AAAF6B1759}"/>
          </ac:spMkLst>
        </pc:spChg>
        <pc:spChg chg="add mod">
          <ac:chgData name="ROUSSEAU Emilie" userId="2dce545e-6139-4c28-ba95-76d3a8f557cb" providerId="ADAL" clId="{3757EC3A-29D9-4A7A-9C65-62AA7F2DDF44}" dt="2025-11-19T15:54:30.785" v="146"/>
          <ac:spMkLst>
            <pc:docMk/>
            <pc:sldMk cId="3273055885" sldId="272"/>
            <ac:spMk id="6" creationId="{F7DD754A-1BCE-44CF-12B8-0B44009656A8}"/>
          </ac:spMkLst>
        </pc:spChg>
        <pc:picChg chg="add mod">
          <ac:chgData name="ROUSSEAU Emilie" userId="2dce545e-6139-4c28-ba95-76d3a8f557cb" providerId="ADAL" clId="{3757EC3A-29D9-4A7A-9C65-62AA7F2DDF44}" dt="2025-11-19T16:05:29.270" v="331"/>
          <ac:picMkLst>
            <pc:docMk/>
            <pc:sldMk cId="3273055885" sldId="272"/>
            <ac:picMk id="4" creationId="{21944D4C-13A9-50E6-27CD-5BC916159FEE}"/>
          </ac:picMkLst>
        </pc:picChg>
        <pc:picChg chg="add mod">
          <ac:chgData name="ROUSSEAU Emilie" userId="2dce545e-6139-4c28-ba95-76d3a8f557cb" providerId="ADAL" clId="{3757EC3A-29D9-4A7A-9C65-62AA7F2DDF44}" dt="2025-11-19T15:54:30.785" v="146"/>
          <ac:picMkLst>
            <pc:docMk/>
            <pc:sldMk cId="3273055885" sldId="272"/>
            <ac:picMk id="7" creationId="{125EB85F-4944-D352-8A45-33A20B579572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33.053" v="332"/>
        <pc:sldMkLst>
          <pc:docMk/>
          <pc:sldMk cId="3027591921" sldId="273"/>
        </pc:sldMkLst>
        <pc:spChg chg="mod">
          <ac:chgData name="ROUSSEAU Emilie" userId="2dce545e-6139-4c28-ba95-76d3a8f557cb" providerId="ADAL" clId="{3757EC3A-29D9-4A7A-9C65-62AA7F2DDF44}" dt="2025-11-19T15:57:32.509" v="176" actId="14100"/>
          <ac:spMkLst>
            <pc:docMk/>
            <pc:sldMk cId="3027591921" sldId="273"/>
            <ac:spMk id="2" creationId="{F32AC2D3-D5B9-1603-ACE8-BD3712488AE5}"/>
          </ac:spMkLst>
        </pc:spChg>
        <pc:spChg chg="del mod">
          <ac:chgData name="ROUSSEAU Emilie" userId="2dce545e-6139-4c28-ba95-76d3a8f557cb" providerId="ADAL" clId="{3757EC3A-29D9-4A7A-9C65-62AA7F2DDF44}" dt="2025-11-19T15:57:00.053" v="170" actId="478"/>
          <ac:spMkLst>
            <pc:docMk/>
            <pc:sldMk cId="3027591921" sldId="273"/>
            <ac:spMk id="4" creationId="{85847750-2BE9-E0CA-B7C2-3EE003F57E00}"/>
          </ac:spMkLst>
        </pc:spChg>
        <pc:spChg chg="add mod">
          <ac:chgData name="ROUSSEAU Emilie" userId="2dce545e-6139-4c28-ba95-76d3a8f557cb" providerId="ADAL" clId="{3757EC3A-29D9-4A7A-9C65-62AA7F2DDF44}" dt="2025-11-19T15:57:06.146" v="171"/>
          <ac:spMkLst>
            <pc:docMk/>
            <pc:sldMk cId="3027591921" sldId="273"/>
            <ac:spMk id="7" creationId="{6CEBE806-EA35-F11F-D50A-D0815A7130BE}"/>
          </ac:spMkLst>
        </pc:spChg>
        <pc:spChg chg="add mod">
          <ac:chgData name="ROUSSEAU Emilie" userId="2dce545e-6139-4c28-ba95-76d3a8f557cb" providerId="ADAL" clId="{3757EC3A-29D9-4A7A-9C65-62AA7F2DDF44}" dt="2025-11-19T15:57:06.146" v="171"/>
          <ac:spMkLst>
            <pc:docMk/>
            <pc:sldMk cId="3027591921" sldId="273"/>
            <ac:spMk id="8" creationId="{B956BF7E-24D9-7AF0-1501-A32E8BD09D07}"/>
          </ac:spMkLst>
        </pc:spChg>
        <pc:spChg chg="add mod">
          <ac:chgData name="ROUSSEAU Emilie" userId="2dce545e-6139-4c28-ba95-76d3a8f557cb" providerId="ADAL" clId="{3757EC3A-29D9-4A7A-9C65-62AA7F2DDF44}" dt="2025-11-19T15:57:06.146" v="171"/>
          <ac:spMkLst>
            <pc:docMk/>
            <pc:sldMk cId="3027591921" sldId="273"/>
            <ac:spMk id="9" creationId="{19AB8D82-D52E-52F1-9C70-99B3E98C0C00}"/>
          </ac:spMkLst>
        </pc:spChg>
        <pc:picChg chg="add mod">
          <ac:chgData name="ROUSSEAU Emilie" userId="2dce545e-6139-4c28-ba95-76d3a8f557cb" providerId="ADAL" clId="{3757EC3A-29D9-4A7A-9C65-62AA7F2DDF44}" dt="2025-11-19T16:05:33.053" v="332"/>
          <ac:picMkLst>
            <pc:docMk/>
            <pc:sldMk cId="3027591921" sldId="273"/>
            <ac:picMk id="4" creationId="{65A9B55F-AD10-3E56-06B1-ABBB0CE0A2DE}"/>
          </ac:picMkLst>
        </pc:picChg>
        <pc:picChg chg="add mod">
          <ac:chgData name="ROUSSEAU Emilie" userId="2dce545e-6139-4c28-ba95-76d3a8f557cb" providerId="ADAL" clId="{3757EC3A-29D9-4A7A-9C65-62AA7F2DDF44}" dt="2025-11-19T15:57:06.146" v="171"/>
          <ac:picMkLst>
            <pc:docMk/>
            <pc:sldMk cId="3027591921" sldId="273"/>
            <ac:picMk id="10" creationId="{F54A94CB-ACFE-9C61-1F57-B66BCAA6C804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34.012" v="333"/>
        <pc:sldMkLst>
          <pc:docMk/>
          <pc:sldMk cId="2114632683" sldId="274"/>
        </pc:sldMkLst>
        <pc:spChg chg="mod">
          <ac:chgData name="ROUSSEAU Emilie" userId="2dce545e-6139-4c28-ba95-76d3a8f557cb" providerId="ADAL" clId="{3757EC3A-29D9-4A7A-9C65-62AA7F2DDF44}" dt="2025-11-19T15:57:37.211" v="177" actId="14100"/>
          <ac:spMkLst>
            <pc:docMk/>
            <pc:sldMk cId="2114632683" sldId="274"/>
            <ac:spMk id="2" creationId="{939F0D6A-6F27-283D-C1B8-B41F6E90D18C}"/>
          </ac:spMkLst>
        </pc:spChg>
        <pc:spChg chg="del mod">
          <ac:chgData name="ROUSSEAU Emilie" userId="2dce545e-6139-4c28-ba95-76d3a8f557cb" providerId="ADAL" clId="{3757EC3A-29D9-4A7A-9C65-62AA7F2DDF44}" dt="2025-11-19T15:54:38.816" v="147" actId="478"/>
          <ac:spMkLst>
            <pc:docMk/>
            <pc:sldMk cId="2114632683" sldId="274"/>
            <ac:spMk id="4" creationId="{81B6359C-A537-9762-CBD8-4543C82211F4}"/>
          </ac:spMkLst>
        </pc:spChg>
        <pc:spChg chg="add mod">
          <ac:chgData name="ROUSSEAU Emilie" userId="2dce545e-6139-4c28-ba95-76d3a8f557cb" providerId="ADAL" clId="{3757EC3A-29D9-4A7A-9C65-62AA7F2DDF44}" dt="2025-11-19T15:54:39.118" v="148"/>
          <ac:spMkLst>
            <pc:docMk/>
            <pc:sldMk cId="2114632683" sldId="274"/>
            <ac:spMk id="7" creationId="{52E28065-516B-8A0B-05D7-3B0151091DCE}"/>
          </ac:spMkLst>
        </pc:spChg>
        <pc:spChg chg="add mod">
          <ac:chgData name="ROUSSEAU Emilie" userId="2dce545e-6139-4c28-ba95-76d3a8f557cb" providerId="ADAL" clId="{3757EC3A-29D9-4A7A-9C65-62AA7F2DDF44}" dt="2025-11-19T15:54:39.118" v="148"/>
          <ac:spMkLst>
            <pc:docMk/>
            <pc:sldMk cId="2114632683" sldId="274"/>
            <ac:spMk id="8" creationId="{0A00E487-9C8A-946A-3EFF-AB1E528F10B2}"/>
          </ac:spMkLst>
        </pc:spChg>
        <pc:spChg chg="add mod">
          <ac:chgData name="ROUSSEAU Emilie" userId="2dce545e-6139-4c28-ba95-76d3a8f557cb" providerId="ADAL" clId="{3757EC3A-29D9-4A7A-9C65-62AA7F2DDF44}" dt="2025-11-19T15:54:39.118" v="148"/>
          <ac:spMkLst>
            <pc:docMk/>
            <pc:sldMk cId="2114632683" sldId="274"/>
            <ac:spMk id="9" creationId="{1C5B5652-54D1-43D1-EBB8-A39FD30B8032}"/>
          </ac:spMkLst>
        </pc:spChg>
        <pc:picChg chg="add mod">
          <ac:chgData name="ROUSSEAU Emilie" userId="2dce545e-6139-4c28-ba95-76d3a8f557cb" providerId="ADAL" clId="{3757EC3A-29D9-4A7A-9C65-62AA7F2DDF44}" dt="2025-11-19T16:05:34.012" v="333"/>
          <ac:picMkLst>
            <pc:docMk/>
            <pc:sldMk cId="2114632683" sldId="274"/>
            <ac:picMk id="4" creationId="{41FF0B0F-DACD-F606-56E4-247E6FFF7EC2}"/>
          </ac:picMkLst>
        </pc:picChg>
        <pc:picChg chg="add mod">
          <ac:chgData name="ROUSSEAU Emilie" userId="2dce545e-6139-4c28-ba95-76d3a8f557cb" providerId="ADAL" clId="{3757EC3A-29D9-4A7A-9C65-62AA7F2DDF44}" dt="2025-11-19T15:54:39.118" v="148"/>
          <ac:picMkLst>
            <pc:docMk/>
            <pc:sldMk cId="2114632683" sldId="274"/>
            <ac:picMk id="10" creationId="{CD6DDFB8-793F-F9BE-1E04-D86E321DE861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34.737" v="334"/>
        <pc:sldMkLst>
          <pc:docMk/>
          <pc:sldMk cId="1766637939" sldId="275"/>
        </pc:sldMkLst>
        <pc:spChg chg="mod">
          <ac:chgData name="ROUSSEAU Emilie" userId="2dce545e-6139-4c28-ba95-76d3a8f557cb" providerId="ADAL" clId="{3757EC3A-29D9-4A7A-9C65-62AA7F2DDF44}" dt="2025-11-19T15:57:48.317" v="179" actId="14100"/>
          <ac:spMkLst>
            <pc:docMk/>
            <pc:sldMk cId="1766637939" sldId="275"/>
            <ac:spMk id="2" creationId="{CB318EE2-0217-78E5-2C36-86E413C913B7}"/>
          </ac:spMkLst>
        </pc:spChg>
        <pc:spChg chg="del mod">
          <ac:chgData name="ROUSSEAU Emilie" userId="2dce545e-6139-4c28-ba95-76d3a8f557cb" providerId="ADAL" clId="{3757EC3A-29D9-4A7A-9C65-62AA7F2DDF44}" dt="2025-11-19T15:54:43.533" v="149" actId="478"/>
          <ac:spMkLst>
            <pc:docMk/>
            <pc:sldMk cId="1766637939" sldId="275"/>
            <ac:spMk id="4" creationId="{F7D4D496-39DA-C11A-F7E2-AC8FD1D7DC83}"/>
          </ac:spMkLst>
        </pc:spChg>
        <pc:spChg chg="add mod">
          <ac:chgData name="ROUSSEAU Emilie" userId="2dce545e-6139-4c28-ba95-76d3a8f557cb" providerId="ADAL" clId="{3757EC3A-29D9-4A7A-9C65-62AA7F2DDF44}" dt="2025-11-19T15:54:43.804" v="150"/>
          <ac:spMkLst>
            <pc:docMk/>
            <pc:sldMk cId="1766637939" sldId="275"/>
            <ac:spMk id="7" creationId="{EC0A4300-6FE1-D0F8-AF5B-79EC2611ACE4}"/>
          </ac:spMkLst>
        </pc:spChg>
        <pc:spChg chg="add mod">
          <ac:chgData name="ROUSSEAU Emilie" userId="2dce545e-6139-4c28-ba95-76d3a8f557cb" providerId="ADAL" clId="{3757EC3A-29D9-4A7A-9C65-62AA7F2DDF44}" dt="2025-11-19T15:54:43.804" v="150"/>
          <ac:spMkLst>
            <pc:docMk/>
            <pc:sldMk cId="1766637939" sldId="275"/>
            <ac:spMk id="8" creationId="{D0F31DB0-4F19-5901-EC65-6DE0E9F68E82}"/>
          </ac:spMkLst>
        </pc:spChg>
        <pc:spChg chg="add mod">
          <ac:chgData name="ROUSSEAU Emilie" userId="2dce545e-6139-4c28-ba95-76d3a8f557cb" providerId="ADAL" clId="{3757EC3A-29D9-4A7A-9C65-62AA7F2DDF44}" dt="2025-11-19T15:54:43.804" v="150"/>
          <ac:spMkLst>
            <pc:docMk/>
            <pc:sldMk cId="1766637939" sldId="275"/>
            <ac:spMk id="9" creationId="{ECDFE6AB-61A0-3A28-9036-22BA82056B9E}"/>
          </ac:spMkLst>
        </pc:spChg>
        <pc:picChg chg="add mod">
          <ac:chgData name="ROUSSEAU Emilie" userId="2dce545e-6139-4c28-ba95-76d3a8f557cb" providerId="ADAL" clId="{3757EC3A-29D9-4A7A-9C65-62AA7F2DDF44}" dt="2025-11-19T16:05:34.737" v="334"/>
          <ac:picMkLst>
            <pc:docMk/>
            <pc:sldMk cId="1766637939" sldId="275"/>
            <ac:picMk id="4" creationId="{328CF7D5-3015-030F-8EE1-3C9854278D34}"/>
          </ac:picMkLst>
        </pc:picChg>
        <pc:picChg chg="add mod">
          <ac:chgData name="ROUSSEAU Emilie" userId="2dce545e-6139-4c28-ba95-76d3a8f557cb" providerId="ADAL" clId="{3757EC3A-29D9-4A7A-9C65-62AA7F2DDF44}" dt="2025-11-19T15:54:43.804" v="150"/>
          <ac:picMkLst>
            <pc:docMk/>
            <pc:sldMk cId="1766637939" sldId="275"/>
            <ac:picMk id="10" creationId="{37E1B744-8312-37D5-1EF2-B650434B3571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43.156" v="341"/>
        <pc:sldMkLst>
          <pc:docMk/>
          <pc:sldMk cId="229917182" sldId="276"/>
        </pc:sldMkLst>
        <pc:spChg chg="mod">
          <ac:chgData name="ROUSSEAU Emilie" userId="2dce545e-6139-4c28-ba95-76d3a8f557cb" providerId="ADAL" clId="{3757EC3A-29D9-4A7A-9C65-62AA7F2DDF44}" dt="2025-11-19T15:57:55.443" v="180" actId="14100"/>
          <ac:spMkLst>
            <pc:docMk/>
            <pc:sldMk cId="229917182" sldId="276"/>
            <ac:spMk id="2" creationId="{022AC69E-3901-DC09-C20C-A9852828C249}"/>
          </ac:spMkLst>
        </pc:spChg>
        <pc:spChg chg="del mod">
          <ac:chgData name="ROUSSEAU Emilie" userId="2dce545e-6139-4c28-ba95-76d3a8f557cb" providerId="ADAL" clId="{3757EC3A-29D9-4A7A-9C65-62AA7F2DDF44}" dt="2025-11-19T15:54:46.702" v="151" actId="478"/>
          <ac:spMkLst>
            <pc:docMk/>
            <pc:sldMk cId="229917182" sldId="276"/>
            <ac:spMk id="4" creationId="{7FFD9180-2709-A6F2-92AA-E57FBECBBCCC}"/>
          </ac:spMkLst>
        </pc:spChg>
        <pc:spChg chg="add mod">
          <ac:chgData name="ROUSSEAU Emilie" userId="2dce545e-6139-4c28-ba95-76d3a8f557cb" providerId="ADAL" clId="{3757EC3A-29D9-4A7A-9C65-62AA7F2DDF44}" dt="2025-11-19T15:54:46.878" v="152"/>
          <ac:spMkLst>
            <pc:docMk/>
            <pc:sldMk cId="229917182" sldId="276"/>
            <ac:spMk id="7" creationId="{7F6FA20D-1DBD-967F-0125-3ED0E9C38FC9}"/>
          </ac:spMkLst>
        </pc:spChg>
        <pc:spChg chg="add mod">
          <ac:chgData name="ROUSSEAU Emilie" userId="2dce545e-6139-4c28-ba95-76d3a8f557cb" providerId="ADAL" clId="{3757EC3A-29D9-4A7A-9C65-62AA7F2DDF44}" dt="2025-11-19T15:54:46.878" v="152"/>
          <ac:spMkLst>
            <pc:docMk/>
            <pc:sldMk cId="229917182" sldId="276"/>
            <ac:spMk id="8" creationId="{82C56EDD-AC66-FF4C-5988-CCE88186FC18}"/>
          </ac:spMkLst>
        </pc:spChg>
        <pc:spChg chg="add mod">
          <ac:chgData name="ROUSSEAU Emilie" userId="2dce545e-6139-4c28-ba95-76d3a8f557cb" providerId="ADAL" clId="{3757EC3A-29D9-4A7A-9C65-62AA7F2DDF44}" dt="2025-11-19T15:54:46.878" v="152"/>
          <ac:spMkLst>
            <pc:docMk/>
            <pc:sldMk cId="229917182" sldId="276"/>
            <ac:spMk id="9" creationId="{47B1E041-A7A2-FCB5-BE40-1D8166B4B5C1}"/>
          </ac:spMkLst>
        </pc:spChg>
        <pc:picChg chg="add mod">
          <ac:chgData name="ROUSSEAU Emilie" userId="2dce545e-6139-4c28-ba95-76d3a8f557cb" providerId="ADAL" clId="{3757EC3A-29D9-4A7A-9C65-62AA7F2DDF44}" dt="2025-11-19T16:05:43.156" v="341"/>
          <ac:picMkLst>
            <pc:docMk/>
            <pc:sldMk cId="229917182" sldId="276"/>
            <ac:picMk id="4" creationId="{872B29CE-D423-5F04-E181-4F499E7D5FBA}"/>
          </ac:picMkLst>
        </pc:picChg>
        <pc:picChg chg="add mod">
          <ac:chgData name="ROUSSEAU Emilie" userId="2dce545e-6139-4c28-ba95-76d3a8f557cb" providerId="ADAL" clId="{3757EC3A-29D9-4A7A-9C65-62AA7F2DDF44}" dt="2025-11-19T15:54:46.878" v="152"/>
          <ac:picMkLst>
            <pc:docMk/>
            <pc:sldMk cId="229917182" sldId="276"/>
            <ac:picMk id="10" creationId="{84E573B1-C965-AE56-5F7A-7B0EC25A24A6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35.452" v="335"/>
        <pc:sldMkLst>
          <pc:docMk/>
          <pc:sldMk cId="2468190202" sldId="277"/>
        </pc:sldMkLst>
        <pc:spChg chg="mod">
          <ac:chgData name="ROUSSEAU Emilie" userId="2dce545e-6139-4c28-ba95-76d3a8f557cb" providerId="ADAL" clId="{3757EC3A-29D9-4A7A-9C65-62AA7F2DDF44}" dt="2025-11-19T15:58:01.262" v="181" actId="14100"/>
          <ac:spMkLst>
            <pc:docMk/>
            <pc:sldMk cId="2468190202" sldId="277"/>
            <ac:spMk id="2" creationId="{CF776853-954D-E1BA-BDF2-FF5C7717EB6C}"/>
          </ac:spMkLst>
        </pc:spChg>
        <pc:spChg chg="del mod">
          <ac:chgData name="ROUSSEAU Emilie" userId="2dce545e-6139-4c28-ba95-76d3a8f557cb" providerId="ADAL" clId="{3757EC3A-29D9-4A7A-9C65-62AA7F2DDF44}" dt="2025-11-19T15:54:49.838" v="153" actId="478"/>
          <ac:spMkLst>
            <pc:docMk/>
            <pc:sldMk cId="2468190202" sldId="277"/>
            <ac:spMk id="4" creationId="{B1F77DC2-9437-65A3-516F-D89D1FE844E8}"/>
          </ac:spMkLst>
        </pc:spChg>
        <pc:spChg chg="add mod">
          <ac:chgData name="ROUSSEAU Emilie" userId="2dce545e-6139-4c28-ba95-76d3a8f557cb" providerId="ADAL" clId="{3757EC3A-29D9-4A7A-9C65-62AA7F2DDF44}" dt="2025-11-19T15:54:50.051" v="154"/>
          <ac:spMkLst>
            <pc:docMk/>
            <pc:sldMk cId="2468190202" sldId="277"/>
            <ac:spMk id="7" creationId="{D90C21DE-51B8-B9FF-6066-E33DE8A73BD6}"/>
          </ac:spMkLst>
        </pc:spChg>
        <pc:spChg chg="add mod">
          <ac:chgData name="ROUSSEAU Emilie" userId="2dce545e-6139-4c28-ba95-76d3a8f557cb" providerId="ADAL" clId="{3757EC3A-29D9-4A7A-9C65-62AA7F2DDF44}" dt="2025-11-19T15:54:50.051" v="154"/>
          <ac:spMkLst>
            <pc:docMk/>
            <pc:sldMk cId="2468190202" sldId="277"/>
            <ac:spMk id="8" creationId="{6774282C-EE83-A9EF-3839-EC3DEA269195}"/>
          </ac:spMkLst>
        </pc:spChg>
        <pc:spChg chg="add mod">
          <ac:chgData name="ROUSSEAU Emilie" userId="2dce545e-6139-4c28-ba95-76d3a8f557cb" providerId="ADAL" clId="{3757EC3A-29D9-4A7A-9C65-62AA7F2DDF44}" dt="2025-11-19T15:54:50.051" v="154"/>
          <ac:spMkLst>
            <pc:docMk/>
            <pc:sldMk cId="2468190202" sldId="277"/>
            <ac:spMk id="9" creationId="{2EC6983D-EEB5-1AB6-4601-133BE2BCB88B}"/>
          </ac:spMkLst>
        </pc:spChg>
        <pc:picChg chg="add mod">
          <ac:chgData name="ROUSSEAU Emilie" userId="2dce545e-6139-4c28-ba95-76d3a8f557cb" providerId="ADAL" clId="{3757EC3A-29D9-4A7A-9C65-62AA7F2DDF44}" dt="2025-11-19T16:05:35.452" v="335"/>
          <ac:picMkLst>
            <pc:docMk/>
            <pc:sldMk cId="2468190202" sldId="277"/>
            <ac:picMk id="4" creationId="{FEED3CF0-EECE-12A7-FA01-6FA3ED52ABEC}"/>
          </ac:picMkLst>
        </pc:picChg>
        <pc:picChg chg="add mod">
          <ac:chgData name="ROUSSEAU Emilie" userId="2dce545e-6139-4c28-ba95-76d3a8f557cb" providerId="ADAL" clId="{3757EC3A-29D9-4A7A-9C65-62AA7F2DDF44}" dt="2025-11-19T15:54:50.051" v="154"/>
          <ac:picMkLst>
            <pc:docMk/>
            <pc:sldMk cId="2468190202" sldId="277"/>
            <ac:picMk id="10" creationId="{05BBBF5F-2DAE-5B1C-2D61-90435405AAD7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36.231" v="336"/>
        <pc:sldMkLst>
          <pc:docMk/>
          <pc:sldMk cId="623381350" sldId="278"/>
        </pc:sldMkLst>
        <pc:spChg chg="mod">
          <ac:chgData name="ROUSSEAU Emilie" userId="2dce545e-6139-4c28-ba95-76d3a8f557cb" providerId="ADAL" clId="{3757EC3A-29D9-4A7A-9C65-62AA7F2DDF44}" dt="2025-11-19T15:58:06.262" v="182" actId="14100"/>
          <ac:spMkLst>
            <pc:docMk/>
            <pc:sldMk cId="623381350" sldId="278"/>
            <ac:spMk id="2" creationId="{1D6BEDBF-E570-C3B3-2AFE-CF299CBD5D1C}"/>
          </ac:spMkLst>
        </pc:spChg>
        <pc:spChg chg="del mod">
          <ac:chgData name="ROUSSEAU Emilie" userId="2dce545e-6139-4c28-ba95-76d3a8f557cb" providerId="ADAL" clId="{3757EC3A-29D9-4A7A-9C65-62AA7F2DDF44}" dt="2025-11-19T15:54:53.801" v="155" actId="478"/>
          <ac:spMkLst>
            <pc:docMk/>
            <pc:sldMk cId="623381350" sldId="278"/>
            <ac:spMk id="4" creationId="{145EA7A2-CA6C-77DE-756F-B9F5E5312336}"/>
          </ac:spMkLst>
        </pc:spChg>
        <pc:spChg chg="add mod">
          <ac:chgData name="ROUSSEAU Emilie" userId="2dce545e-6139-4c28-ba95-76d3a8f557cb" providerId="ADAL" clId="{3757EC3A-29D9-4A7A-9C65-62AA7F2DDF44}" dt="2025-11-19T15:54:53.977" v="156"/>
          <ac:spMkLst>
            <pc:docMk/>
            <pc:sldMk cId="623381350" sldId="278"/>
            <ac:spMk id="7" creationId="{447410B7-8463-ED49-A074-1743CF3EA951}"/>
          </ac:spMkLst>
        </pc:spChg>
        <pc:spChg chg="add mod">
          <ac:chgData name="ROUSSEAU Emilie" userId="2dce545e-6139-4c28-ba95-76d3a8f557cb" providerId="ADAL" clId="{3757EC3A-29D9-4A7A-9C65-62AA7F2DDF44}" dt="2025-11-19T15:54:53.977" v="156"/>
          <ac:spMkLst>
            <pc:docMk/>
            <pc:sldMk cId="623381350" sldId="278"/>
            <ac:spMk id="8" creationId="{B7C55021-E03C-0059-510B-56223418BFB0}"/>
          </ac:spMkLst>
        </pc:spChg>
        <pc:spChg chg="add mod">
          <ac:chgData name="ROUSSEAU Emilie" userId="2dce545e-6139-4c28-ba95-76d3a8f557cb" providerId="ADAL" clId="{3757EC3A-29D9-4A7A-9C65-62AA7F2DDF44}" dt="2025-11-19T15:54:53.977" v="156"/>
          <ac:spMkLst>
            <pc:docMk/>
            <pc:sldMk cId="623381350" sldId="278"/>
            <ac:spMk id="9" creationId="{6A0483C0-2DCE-E2C0-EE27-ED7B680C4B53}"/>
          </ac:spMkLst>
        </pc:spChg>
        <pc:picChg chg="add mod">
          <ac:chgData name="ROUSSEAU Emilie" userId="2dce545e-6139-4c28-ba95-76d3a8f557cb" providerId="ADAL" clId="{3757EC3A-29D9-4A7A-9C65-62AA7F2DDF44}" dt="2025-11-19T16:05:36.231" v="336"/>
          <ac:picMkLst>
            <pc:docMk/>
            <pc:sldMk cId="623381350" sldId="278"/>
            <ac:picMk id="4" creationId="{9AD53D46-B6DB-4DD6-274E-4639BE96EC2A}"/>
          </ac:picMkLst>
        </pc:picChg>
        <pc:picChg chg="add mod">
          <ac:chgData name="ROUSSEAU Emilie" userId="2dce545e-6139-4c28-ba95-76d3a8f557cb" providerId="ADAL" clId="{3757EC3A-29D9-4A7A-9C65-62AA7F2DDF44}" dt="2025-11-19T15:54:53.977" v="156"/>
          <ac:picMkLst>
            <pc:docMk/>
            <pc:sldMk cId="623381350" sldId="278"/>
            <ac:picMk id="10" creationId="{0A79CE50-09D3-B6C1-B7E4-8A1C1D1BC1F0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37.011" v="337"/>
        <pc:sldMkLst>
          <pc:docMk/>
          <pc:sldMk cId="3490209600" sldId="279"/>
        </pc:sldMkLst>
        <pc:spChg chg="del mod">
          <ac:chgData name="ROUSSEAU Emilie" userId="2dce545e-6139-4c28-ba95-76d3a8f557cb" providerId="ADAL" clId="{3757EC3A-29D9-4A7A-9C65-62AA7F2DDF44}" dt="2025-11-19T15:58:29.054" v="186" actId="478"/>
          <ac:spMkLst>
            <pc:docMk/>
            <pc:sldMk cId="3490209600" sldId="279"/>
            <ac:spMk id="2" creationId="{F73EE202-E317-E829-81C5-03621F30C1A1}"/>
          </ac:spMkLst>
        </pc:spChg>
        <pc:spChg chg="del mod">
          <ac:chgData name="ROUSSEAU Emilie" userId="2dce545e-6139-4c28-ba95-76d3a8f557cb" providerId="ADAL" clId="{3757EC3A-29D9-4A7A-9C65-62AA7F2DDF44}" dt="2025-11-19T15:54:57.870" v="157" actId="478"/>
          <ac:spMkLst>
            <pc:docMk/>
            <pc:sldMk cId="3490209600" sldId="279"/>
            <ac:spMk id="4" creationId="{6593081D-11F4-95F7-C786-DB14080066E7}"/>
          </ac:spMkLst>
        </pc:spChg>
        <pc:spChg chg="mod">
          <ac:chgData name="ROUSSEAU Emilie" userId="2dce545e-6139-4c28-ba95-76d3a8f557cb" providerId="ADAL" clId="{3757EC3A-29D9-4A7A-9C65-62AA7F2DDF44}" dt="2025-11-19T15:56:13.927" v="166"/>
          <ac:spMkLst>
            <pc:docMk/>
            <pc:sldMk cId="3490209600" sldId="279"/>
            <ac:spMk id="5" creationId="{3B190611-377A-0726-CD8B-8B6BDDDAE79C}"/>
          </ac:spMkLst>
        </pc:spChg>
        <pc:spChg chg="add mod">
          <ac:chgData name="ROUSSEAU Emilie" userId="2dce545e-6139-4c28-ba95-76d3a8f557cb" providerId="ADAL" clId="{3757EC3A-29D9-4A7A-9C65-62AA7F2DDF44}" dt="2025-11-19T15:54:58.058" v="158"/>
          <ac:spMkLst>
            <pc:docMk/>
            <pc:sldMk cId="3490209600" sldId="279"/>
            <ac:spMk id="6" creationId="{8FE987AE-E40E-A5FD-1E02-B7E2BAB37219}"/>
          </ac:spMkLst>
        </pc:spChg>
        <pc:spChg chg="add mod">
          <ac:chgData name="ROUSSEAU Emilie" userId="2dce545e-6139-4c28-ba95-76d3a8f557cb" providerId="ADAL" clId="{3757EC3A-29D9-4A7A-9C65-62AA7F2DDF44}" dt="2025-11-19T15:54:58.058" v="158"/>
          <ac:spMkLst>
            <pc:docMk/>
            <pc:sldMk cId="3490209600" sldId="279"/>
            <ac:spMk id="7" creationId="{F2AF1355-EE00-E78D-44B4-4FA07FA530B9}"/>
          </ac:spMkLst>
        </pc:spChg>
        <pc:spChg chg="add mod">
          <ac:chgData name="ROUSSEAU Emilie" userId="2dce545e-6139-4c28-ba95-76d3a8f557cb" providerId="ADAL" clId="{3757EC3A-29D9-4A7A-9C65-62AA7F2DDF44}" dt="2025-11-19T15:54:58.058" v="158"/>
          <ac:spMkLst>
            <pc:docMk/>
            <pc:sldMk cId="3490209600" sldId="279"/>
            <ac:spMk id="8" creationId="{92C26E40-D07B-609F-BFD0-F34BC7B47CEC}"/>
          </ac:spMkLst>
        </pc:spChg>
        <pc:spChg chg="add del mod">
          <ac:chgData name="ROUSSEAU Emilie" userId="2dce545e-6139-4c28-ba95-76d3a8f557cb" providerId="ADAL" clId="{3757EC3A-29D9-4A7A-9C65-62AA7F2DDF44}" dt="2025-11-19T15:58:32.547" v="188" actId="478"/>
          <ac:spMkLst>
            <pc:docMk/>
            <pc:sldMk cId="3490209600" sldId="279"/>
            <ac:spMk id="11" creationId="{9DDF504E-09E0-7BC2-F45E-85DC5F2EC0FB}"/>
          </ac:spMkLst>
        </pc:spChg>
        <pc:spChg chg="add mod">
          <ac:chgData name="ROUSSEAU Emilie" userId="2dce545e-6139-4c28-ba95-76d3a8f557cb" providerId="ADAL" clId="{3757EC3A-29D9-4A7A-9C65-62AA7F2DDF44}" dt="2025-11-19T15:58:29.641" v="187"/>
          <ac:spMkLst>
            <pc:docMk/>
            <pc:sldMk cId="3490209600" sldId="279"/>
            <ac:spMk id="12" creationId="{7362F20E-0A03-99E1-36B5-31E55945B83F}"/>
          </ac:spMkLst>
        </pc:spChg>
        <pc:picChg chg="add mod">
          <ac:chgData name="ROUSSEAU Emilie" userId="2dce545e-6139-4c28-ba95-76d3a8f557cb" providerId="ADAL" clId="{3757EC3A-29D9-4A7A-9C65-62AA7F2DDF44}" dt="2025-11-19T16:05:37.011" v="337"/>
          <ac:picMkLst>
            <pc:docMk/>
            <pc:sldMk cId="3490209600" sldId="279"/>
            <ac:picMk id="2" creationId="{2099C157-3D3D-AB0E-BC78-7C7AC453BA17}"/>
          </ac:picMkLst>
        </pc:picChg>
        <pc:picChg chg="add mod">
          <ac:chgData name="ROUSSEAU Emilie" userId="2dce545e-6139-4c28-ba95-76d3a8f557cb" providerId="ADAL" clId="{3757EC3A-29D9-4A7A-9C65-62AA7F2DDF44}" dt="2025-11-19T15:54:58.058" v="158"/>
          <ac:picMkLst>
            <pc:docMk/>
            <pc:sldMk cId="3490209600" sldId="279"/>
            <ac:picMk id="9" creationId="{42A7A9AA-7D1B-B674-5EF8-B7FD11E7D2B7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37.774" v="338"/>
        <pc:sldMkLst>
          <pc:docMk/>
          <pc:sldMk cId="2601702323" sldId="280"/>
        </pc:sldMkLst>
        <pc:spChg chg="del mod">
          <ac:chgData name="ROUSSEAU Emilie" userId="2dce545e-6139-4c28-ba95-76d3a8f557cb" providerId="ADAL" clId="{3757EC3A-29D9-4A7A-9C65-62AA7F2DDF44}" dt="2025-11-19T15:58:35.209" v="189" actId="478"/>
          <ac:spMkLst>
            <pc:docMk/>
            <pc:sldMk cId="2601702323" sldId="280"/>
            <ac:spMk id="2" creationId="{78B90C1E-EFD4-E156-3358-2FB7BACD23F5}"/>
          </ac:spMkLst>
        </pc:spChg>
        <pc:spChg chg="mod">
          <ac:chgData name="ROUSSEAU Emilie" userId="2dce545e-6139-4c28-ba95-76d3a8f557cb" providerId="ADAL" clId="{3757EC3A-29D9-4A7A-9C65-62AA7F2DDF44}" dt="2025-11-19T15:56:27.279" v="168" actId="20577"/>
          <ac:spMkLst>
            <pc:docMk/>
            <pc:sldMk cId="2601702323" sldId="280"/>
            <ac:spMk id="3" creationId="{7E8363C0-74C5-99C3-7F07-77C53E10BADF}"/>
          </ac:spMkLst>
        </pc:spChg>
        <pc:spChg chg="del mod">
          <ac:chgData name="ROUSSEAU Emilie" userId="2dce545e-6139-4c28-ba95-76d3a8f557cb" providerId="ADAL" clId="{3757EC3A-29D9-4A7A-9C65-62AA7F2DDF44}" dt="2025-11-19T15:55:00.285" v="159" actId="478"/>
          <ac:spMkLst>
            <pc:docMk/>
            <pc:sldMk cId="2601702323" sldId="280"/>
            <ac:spMk id="4" creationId="{988F720A-67E0-F374-672B-BA9D447B0AF7}"/>
          </ac:spMkLst>
        </pc:spChg>
        <pc:spChg chg="add mod">
          <ac:chgData name="ROUSSEAU Emilie" userId="2dce545e-6139-4c28-ba95-76d3a8f557cb" providerId="ADAL" clId="{3757EC3A-29D9-4A7A-9C65-62AA7F2DDF44}" dt="2025-11-19T15:55:00.461" v="160"/>
          <ac:spMkLst>
            <pc:docMk/>
            <pc:sldMk cId="2601702323" sldId="280"/>
            <ac:spMk id="6" creationId="{84DDAA74-C394-1E3C-33CC-B7326C2CB7F4}"/>
          </ac:spMkLst>
        </pc:spChg>
        <pc:spChg chg="add mod">
          <ac:chgData name="ROUSSEAU Emilie" userId="2dce545e-6139-4c28-ba95-76d3a8f557cb" providerId="ADAL" clId="{3757EC3A-29D9-4A7A-9C65-62AA7F2DDF44}" dt="2025-11-19T15:55:00.461" v="160"/>
          <ac:spMkLst>
            <pc:docMk/>
            <pc:sldMk cId="2601702323" sldId="280"/>
            <ac:spMk id="7" creationId="{AA06575A-6789-2FC8-D116-7907EFEFEFB0}"/>
          </ac:spMkLst>
        </pc:spChg>
        <pc:spChg chg="add mod">
          <ac:chgData name="ROUSSEAU Emilie" userId="2dce545e-6139-4c28-ba95-76d3a8f557cb" providerId="ADAL" clId="{3757EC3A-29D9-4A7A-9C65-62AA7F2DDF44}" dt="2025-11-19T15:55:00.461" v="160"/>
          <ac:spMkLst>
            <pc:docMk/>
            <pc:sldMk cId="2601702323" sldId="280"/>
            <ac:spMk id="8" creationId="{7ACCDDDC-38E1-8EC2-C1D2-E6146BCC8A27}"/>
          </ac:spMkLst>
        </pc:spChg>
        <pc:spChg chg="add del mod">
          <ac:chgData name="ROUSSEAU Emilie" userId="2dce545e-6139-4c28-ba95-76d3a8f557cb" providerId="ADAL" clId="{3757EC3A-29D9-4A7A-9C65-62AA7F2DDF44}" dt="2025-11-19T15:58:36.953" v="191" actId="478"/>
          <ac:spMkLst>
            <pc:docMk/>
            <pc:sldMk cId="2601702323" sldId="280"/>
            <ac:spMk id="11" creationId="{62C09177-A538-B403-C4CF-EACA83424E1E}"/>
          </ac:spMkLst>
        </pc:spChg>
        <pc:spChg chg="add mod">
          <ac:chgData name="ROUSSEAU Emilie" userId="2dce545e-6139-4c28-ba95-76d3a8f557cb" providerId="ADAL" clId="{3757EC3A-29D9-4A7A-9C65-62AA7F2DDF44}" dt="2025-11-19T15:58:35.595" v="190"/>
          <ac:spMkLst>
            <pc:docMk/>
            <pc:sldMk cId="2601702323" sldId="280"/>
            <ac:spMk id="12" creationId="{29455532-6A88-432B-8A5A-FDDF257A4A9E}"/>
          </ac:spMkLst>
        </pc:spChg>
        <pc:picChg chg="add mod">
          <ac:chgData name="ROUSSEAU Emilie" userId="2dce545e-6139-4c28-ba95-76d3a8f557cb" providerId="ADAL" clId="{3757EC3A-29D9-4A7A-9C65-62AA7F2DDF44}" dt="2025-11-19T16:05:37.774" v="338"/>
          <ac:picMkLst>
            <pc:docMk/>
            <pc:sldMk cId="2601702323" sldId="280"/>
            <ac:picMk id="2" creationId="{0EA3DFCE-490E-54AA-F515-311354FE6EA1}"/>
          </ac:picMkLst>
        </pc:picChg>
        <pc:picChg chg="add mod">
          <ac:chgData name="ROUSSEAU Emilie" userId="2dce545e-6139-4c28-ba95-76d3a8f557cb" providerId="ADAL" clId="{3757EC3A-29D9-4A7A-9C65-62AA7F2DDF44}" dt="2025-11-19T15:55:00.461" v="160"/>
          <ac:picMkLst>
            <pc:docMk/>
            <pc:sldMk cId="2601702323" sldId="280"/>
            <ac:picMk id="9" creationId="{6A8330D6-793E-A4D8-6D4D-F66F26CBB577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38.742" v="339"/>
        <pc:sldMkLst>
          <pc:docMk/>
          <pc:sldMk cId="1706511042" sldId="281"/>
        </pc:sldMkLst>
        <pc:spChg chg="del mod">
          <ac:chgData name="ROUSSEAU Emilie" userId="2dce545e-6139-4c28-ba95-76d3a8f557cb" providerId="ADAL" clId="{3757EC3A-29D9-4A7A-9C65-62AA7F2DDF44}" dt="2025-11-19T15:58:39.886" v="192" actId="478"/>
          <ac:spMkLst>
            <pc:docMk/>
            <pc:sldMk cId="1706511042" sldId="281"/>
            <ac:spMk id="2" creationId="{31AF6C51-B076-D641-B548-81E26B957A3E}"/>
          </ac:spMkLst>
        </pc:spChg>
        <pc:spChg chg="mod">
          <ac:chgData name="ROUSSEAU Emilie" userId="2dce545e-6139-4c28-ba95-76d3a8f557cb" providerId="ADAL" clId="{3757EC3A-29D9-4A7A-9C65-62AA7F2DDF44}" dt="2025-11-19T15:56:22.554" v="167" actId="20577"/>
          <ac:spMkLst>
            <pc:docMk/>
            <pc:sldMk cId="1706511042" sldId="281"/>
            <ac:spMk id="3" creationId="{9DBA8AEB-AF82-E8AF-D395-2DADE09B2594}"/>
          </ac:spMkLst>
        </pc:spChg>
        <pc:spChg chg="del mod">
          <ac:chgData name="ROUSSEAU Emilie" userId="2dce545e-6139-4c28-ba95-76d3a8f557cb" providerId="ADAL" clId="{3757EC3A-29D9-4A7A-9C65-62AA7F2DDF44}" dt="2025-11-19T15:55:03.820" v="161" actId="478"/>
          <ac:spMkLst>
            <pc:docMk/>
            <pc:sldMk cId="1706511042" sldId="281"/>
            <ac:spMk id="4" creationId="{2B8305AF-4A23-CB8B-153F-36EC5EAB8566}"/>
          </ac:spMkLst>
        </pc:spChg>
        <pc:spChg chg="add mod">
          <ac:chgData name="ROUSSEAU Emilie" userId="2dce545e-6139-4c28-ba95-76d3a8f557cb" providerId="ADAL" clId="{3757EC3A-29D9-4A7A-9C65-62AA7F2DDF44}" dt="2025-11-19T15:55:03.996" v="162"/>
          <ac:spMkLst>
            <pc:docMk/>
            <pc:sldMk cId="1706511042" sldId="281"/>
            <ac:spMk id="6" creationId="{4B9F7852-448C-CCD1-A7E1-9F5ED2E1E442}"/>
          </ac:spMkLst>
        </pc:spChg>
        <pc:spChg chg="add mod">
          <ac:chgData name="ROUSSEAU Emilie" userId="2dce545e-6139-4c28-ba95-76d3a8f557cb" providerId="ADAL" clId="{3757EC3A-29D9-4A7A-9C65-62AA7F2DDF44}" dt="2025-11-19T15:55:03.996" v="162"/>
          <ac:spMkLst>
            <pc:docMk/>
            <pc:sldMk cId="1706511042" sldId="281"/>
            <ac:spMk id="7" creationId="{662B066B-42AA-CBD4-4B41-E767DD86185A}"/>
          </ac:spMkLst>
        </pc:spChg>
        <pc:spChg chg="add mod">
          <ac:chgData name="ROUSSEAU Emilie" userId="2dce545e-6139-4c28-ba95-76d3a8f557cb" providerId="ADAL" clId="{3757EC3A-29D9-4A7A-9C65-62AA7F2DDF44}" dt="2025-11-19T15:55:03.996" v="162"/>
          <ac:spMkLst>
            <pc:docMk/>
            <pc:sldMk cId="1706511042" sldId="281"/>
            <ac:spMk id="8" creationId="{074A5E12-773D-ACBE-C3E0-7E781C0E31BE}"/>
          </ac:spMkLst>
        </pc:spChg>
        <pc:spChg chg="add del mod">
          <ac:chgData name="ROUSSEAU Emilie" userId="2dce545e-6139-4c28-ba95-76d3a8f557cb" providerId="ADAL" clId="{3757EC3A-29D9-4A7A-9C65-62AA7F2DDF44}" dt="2025-11-19T15:58:41.465" v="194" actId="478"/>
          <ac:spMkLst>
            <pc:docMk/>
            <pc:sldMk cId="1706511042" sldId="281"/>
            <ac:spMk id="11" creationId="{54DEF0E2-6365-37B0-57DD-564527979DB8}"/>
          </ac:spMkLst>
        </pc:spChg>
        <pc:spChg chg="add mod">
          <ac:chgData name="ROUSSEAU Emilie" userId="2dce545e-6139-4c28-ba95-76d3a8f557cb" providerId="ADAL" clId="{3757EC3A-29D9-4A7A-9C65-62AA7F2DDF44}" dt="2025-11-19T15:58:40.157" v="193"/>
          <ac:spMkLst>
            <pc:docMk/>
            <pc:sldMk cId="1706511042" sldId="281"/>
            <ac:spMk id="12" creationId="{383F8AF1-E023-4FCE-37DC-621993085A9D}"/>
          </ac:spMkLst>
        </pc:spChg>
        <pc:picChg chg="add mod">
          <ac:chgData name="ROUSSEAU Emilie" userId="2dce545e-6139-4c28-ba95-76d3a8f557cb" providerId="ADAL" clId="{3757EC3A-29D9-4A7A-9C65-62AA7F2DDF44}" dt="2025-11-19T16:05:38.742" v="339"/>
          <ac:picMkLst>
            <pc:docMk/>
            <pc:sldMk cId="1706511042" sldId="281"/>
            <ac:picMk id="2" creationId="{320016FE-D4DE-31F5-541C-7F2BB692728E}"/>
          </ac:picMkLst>
        </pc:picChg>
        <pc:picChg chg="add mod">
          <ac:chgData name="ROUSSEAU Emilie" userId="2dce545e-6139-4c28-ba95-76d3a8f557cb" providerId="ADAL" clId="{3757EC3A-29D9-4A7A-9C65-62AA7F2DDF44}" dt="2025-11-19T15:55:03.996" v="162"/>
          <ac:picMkLst>
            <pc:docMk/>
            <pc:sldMk cId="1706511042" sldId="281"/>
            <ac:picMk id="9" creationId="{FE9F0961-A6D8-1348-4D82-896791BA46CE}"/>
          </ac:picMkLst>
        </pc:picChg>
      </pc:sldChg>
      <pc:sldChg chg="addSp delSp modSp mod">
        <pc:chgData name="ROUSSEAU Emilie" userId="2dce545e-6139-4c28-ba95-76d3a8f557cb" providerId="ADAL" clId="{3757EC3A-29D9-4A7A-9C65-62AA7F2DDF44}" dt="2025-11-19T16:05:48.542" v="342"/>
        <pc:sldMkLst>
          <pc:docMk/>
          <pc:sldMk cId="352364404" sldId="282"/>
        </pc:sldMkLst>
        <pc:spChg chg="mod">
          <ac:chgData name="ROUSSEAU Emilie" userId="2dce545e-6139-4c28-ba95-76d3a8f557cb" providerId="ADAL" clId="{3757EC3A-29D9-4A7A-9C65-62AA7F2DDF44}" dt="2025-11-19T15:57:24.314" v="174" actId="14100"/>
          <ac:spMkLst>
            <pc:docMk/>
            <pc:sldMk cId="352364404" sldId="282"/>
            <ac:spMk id="2" creationId="{B84FD86B-5C13-6357-B623-1CD463C600D9}"/>
          </ac:spMkLst>
        </pc:spChg>
        <pc:spChg chg="del mod">
          <ac:chgData name="ROUSSEAU Emilie" userId="2dce545e-6139-4c28-ba95-76d3a8f557cb" providerId="ADAL" clId="{3757EC3A-29D9-4A7A-9C65-62AA7F2DDF44}" dt="2025-11-19T15:54:26.272" v="143" actId="478"/>
          <ac:spMkLst>
            <pc:docMk/>
            <pc:sldMk cId="352364404" sldId="282"/>
            <ac:spMk id="4" creationId="{C9DB53CF-AD0A-5A04-33AD-0A1376139FCE}"/>
          </ac:spMkLst>
        </pc:spChg>
        <pc:spChg chg="mod">
          <ac:chgData name="ROUSSEAU Emilie" userId="2dce545e-6139-4c28-ba95-76d3a8f557cb" providerId="ADAL" clId="{3757EC3A-29D9-4A7A-9C65-62AA7F2DDF44}" dt="2025-11-19T15:56:47.177" v="169"/>
          <ac:spMkLst>
            <pc:docMk/>
            <pc:sldMk cId="352364404" sldId="282"/>
            <ac:spMk id="5" creationId="{01116A7A-671C-FD4D-246A-8AC273F6940E}"/>
          </ac:spMkLst>
        </pc:spChg>
        <pc:spChg chg="add mod">
          <ac:chgData name="ROUSSEAU Emilie" userId="2dce545e-6139-4c28-ba95-76d3a8f557cb" providerId="ADAL" clId="{3757EC3A-29D9-4A7A-9C65-62AA7F2DDF44}" dt="2025-11-19T15:54:26.492" v="144"/>
          <ac:spMkLst>
            <pc:docMk/>
            <pc:sldMk cId="352364404" sldId="282"/>
            <ac:spMk id="7" creationId="{A7415884-30B0-C13E-D7F5-D7A4D1636424}"/>
          </ac:spMkLst>
        </pc:spChg>
        <pc:spChg chg="add mod">
          <ac:chgData name="ROUSSEAU Emilie" userId="2dce545e-6139-4c28-ba95-76d3a8f557cb" providerId="ADAL" clId="{3757EC3A-29D9-4A7A-9C65-62AA7F2DDF44}" dt="2025-11-19T15:54:26.492" v="144"/>
          <ac:spMkLst>
            <pc:docMk/>
            <pc:sldMk cId="352364404" sldId="282"/>
            <ac:spMk id="8" creationId="{4F9DB04F-1DD6-7578-CE74-585F87BD6D90}"/>
          </ac:spMkLst>
        </pc:spChg>
        <pc:spChg chg="add mod">
          <ac:chgData name="ROUSSEAU Emilie" userId="2dce545e-6139-4c28-ba95-76d3a8f557cb" providerId="ADAL" clId="{3757EC3A-29D9-4A7A-9C65-62AA7F2DDF44}" dt="2025-11-19T15:54:26.492" v="144"/>
          <ac:spMkLst>
            <pc:docMk/>
            <pc:sldMk cId="352364404" sldId="282"/>
            <ac:spMk id="9" creationId="{DE94115B-4275-F0B2-F060-DDA14C53D818}"/>
          </ac:spMkLst>
        </pc:spChg>
        <pc:picChg chg="add mod">
          <ac:chgData name="ROUSSEAU Emilie" userId="2dce545e-6139-4c28-ba95-76d3a8f557cb" providerId="ADAL" clId="{3757EC3A-29D9-4A7A-9C65-62AA7F2DDF44}" dt="2025-11-19T16:05:48.542" v="342"/>
          <ac:picMkLst>
            <pc:docMk/>
            <pc:sldMk cId="352364404" sldId="282"/>
            <ac:picMk id="4" creationId="{BB85A69B-1815-2FE5-4AAB-6CB581523258}"/>
          </ac:picMkLst>
        </pc:picChg>
        <pc:picChg chg="add mod">
          <ac:chgData name="ROUSSEAU Emilie" userId="2dce545e-6139-4c28-ba95-76d3a8f557cb" providerId="ADAL" clId="{3757EC3A-29D9-4A7A-9C65-62AA7F2DDF44}" dt="2025-11-19T15:54:26.492" v="144"/>
          <ac:picMkLst>
            <pc:docMk/>
            <pc:sldMk cId="352364404" sldId="282"/>
            <ac:picMk id="10" creationId="{640F003D-80F7-36A2-48AA-9CC98AF49655}"/>
          </ac:picMkLst>
        </pc:picChg>
      </pc:sldChg>
      <pc:sldMasterChg chg="addSp modSldLayout">
        <pc:chgData name="ROUSSEAU Emilie" userId="2dce545e-6139-4c28-ba95-76d3a8f557cb" providerId="ADAL" clId="{3757EC3A-29D9-4A7A-9C65-62AA7F2DDF44}" dt="2025-11-19T15:45:48.170" v="0"/>
        <pc:sldMasterMkLst>
          <pc:docMk/>
          <pc:sldMasterMk cId="2050614449" sldId="2147483703"/>
        </pc:sldMasterMkLst>
        <pc:picChg chg="add">
          <ac:chgData name="ROUSSEAU Emilie" userId="2dce545e-6139-4c28-ba95-76d3a8f557cb" providerId="ADAL" clId="{3757EC3A-29D9-4A7A-9C65-62AA7F2DDF44}" dt="2025-11-19T15:45:48.170" v="0"/>
          <ac:picMkLst>
            <pc:docMk/>
            <pc:sldMasterMk cId="2050614449" sldId="2147483703"/>
            <ac:picMk id="7" creationId="{EF712103-42C9-BF80-3CED-CDC7CF47F169}"/>
          </ac:picMkLst>
        </pc:picChg>
        <pc:sldLayoutChg chg="addSp">
          <pc:chgData name="ROUSSEAU Emilie" userId="2dce545e-6139-4c28-ba95-76d3a8f557cb" providerId="ADAL" clId="{3757EC3A-29D9-4A7A-9C65-62AA7F2DDF44}" dt="2025-11-19T15:45:48.170" v="0"/>
          <pc:sldLayoutMkLst>
            <pc:docMk/>
            <pc:sldMasterMk cId="2050614449" sldId="2147483703"/>
            <pc:sldLayoutMk cId="1956188412" sldId="2147483704"/>
          </pc:sldLayoutMkLst>
          <pc:picChg chg="add">
            <ac:chgData name="ROUSSEAU Emilie" userId="2dce545e-6139-4c28-ba95-76d3a8f557cb" providerId="ADAL" clId="{3757EC3A-29D9-4A7A-9C65-62AA7F2DDF44}" dt="2025-11-19T15:45:48.170" v="0"/>
            <ac:picMkLst>
              <pc:docMk/>
              <pc:sldMasterMk cId="2050614449" sldId="2147483703"/>
              <pc:sldLayoutMk cId="1956188412" sldId="2147483704"/>
              <ac:picMk id="7" creationId="{95934D36-EFF6-EA0F-06DF-013E159D9A96}"/>
            </ac:picMkLst>
          </pc:picChg>
          <pc:picChg chg="add">
            <ac:chgData name="ROUSSEAU Emilie" userId="2dce545e-6139-4c28-ba95-76d3a8f557cb" providerId="ADAL" clId="{3757EC3A-29D9-4A7A-9C65-62AA7F2DDF44}" dt="2025-11-19T15:45:48.170" v="0"/>
            <ac:picMkLst>
              <pc:docMk/>
              <pc:sldMasterMk cId="2050614449" sldId="2147483703"/>
              <pc:sldLayoutMk cId="1956188412" sldId="2147483704"/>
              <ac:picMk id="9" creationId="{8FF8A81A-B517-1AE3-FE4F-E9ED4D53AE02}"/>
            </ac:picMkLst>
          </pc:picChg>
          <pc:cxnChg chg="add">
            <ac:chgData name="ROUSSEAU Emilie" userId="2dce545e-6139-4c28-ba95-76d3a8f557cb" providerId="ADAL" clId="{3757EC3A-29D9-4A7A-9C65-62AA7F2DDF44}" dt="2025-11-19T15:45:48.170" v="0"/>
            <ac:cxnSpMkLst>
              <pc:docMk/>
              <pc:sldMasterMk cId="2050614449" sldId="2147483703"/>
              <pc:sldLayoutMk cId="1956188412" sldId="2147483704"/>
              <ac:cxnSpMk id="8" creationId="{2503B849-5629-4545-7FC7-45A59F814C42}"/>
            </ac:cxnSpMkLst>
          </pc:cxnChg>
        </pc:sldLayoutChg>
        <pc:sldLayoutChg chg="addSp">
          <pc:chgData name="ROUSSEAU Emilie" userId="2dce545e-6139-4c28-ba95-76d3a8f557cb" providerId="ADAL" clId="{3757EC3A-29D9-4A7A-9C65-62AA7F2DDF44}" dt="2025-11-19T15:45:48.170" v="0"/>
          <pc:sldLayoutMkLst>
            <pc:docMk/>
            <pc:sldMasterMk cId="2050614449" sldId="2147483703"/>
            <pc:sldLayoutMk cId="607631656" sldId="2147483705"/>
          </pc:sldLayoutMkLst>
          <pc:spChg chg="add">
            <ac:chgData name="ROUSSEAU Emilie" userId="2dce545e-6139-4c28-ba95-76d3a8f557cb" providerId="ADAL" clId="{3757EC3A-29D9-4A7A-9C65-62AA7F2DDF44}" dt="2025-11-19T15:45:48.170" v="0"/>
            <ac:spMkLst>
              <pc:docMk/>
              <pc:sldMasterMk cId="2050614449" sldId="2147483703"/>
              <pc:sldLayoutMk cId="607631656" sldId="2147483705"/>
              <ac:spMk id="8" creationId="{44574634-8659-C7D6-F138-67B5AC715793}"/>
            </ac:spMkLst>
          </pc:spChg>
          <pc:picChg chg="add">
            <ac:chgData name="ROUSSEAU Emilie" userId="2dce545e-6139-4c28-ba95-76d3a8f557cb" providerId="ADAL" clId="{3757EC3A-29D9-4A7A-9C65-62AA7F2DDF44}" dt="2025-11-19T15:45:48.170" v="0"/>
            <ac:picMkLst>
              <pc:docMk/>
              <pc:sldMasterMk cId="2050614449" sldId="2147483703"/>
              <pc:sldLayoutMk cId="607631656" sldId="2147483705"/>
              <ac:picMk id="7" creationId="{89500EC1-A86F-B8CB-042A-1366316AB39B}"/>
            </ac:picMkLst>
          </pc:picChg>
          <pc:picChg chg="add">
            <ac:chgData name="ROUSSEAU Emilie" userId="2dce545e-6139-4c28-ba95-76d3a8f557cb" providerId="ADAL" clId="{3757EC3A-29D9-4A7A-9C65-62AA7F2DDF44}" dt="2025-11-19T15:45:48.170" v="0"/>
            <ac:picMkLst>
              <pc:docMk/>
              <pc:sldMasterMk cId="2050614449" sldId="2147483703"/>
              <pc:sldLayoutMk cId="607631656" sldId="2147483705"/>
              <ac:picMk id="9" creationId="{0633B53F-E523-E88F-BA62-BE1ADE83F4A6}"/>
            </ac:picMkLst>
          </pc:picChg>
        </pc:sldLayoutChg>
        <pc:sldLayoutChg chg="addSp">
          <pc:chgData name="ROUSSEAU Emilie" userId="2dce545e-6139-4c28-ba95-76d3a8f557cb" providerId="ADAL" clId="{3757EC3A-29D9-4A7A-9C65-62AA7F2DDF44}" dt="2025-11-19T15:45:48.170" v="0"/>
          <pc:sldLayoutMkLst>
            <pc:docMk/>
            <pc:sldMasterMk cId="2050614449" sldId="2147483703"/>
            <pc:sldLayoutMk cId="1465593825" sldId="2147483706"/>
          </pc:sldLayoutMkLst>
          <pc:spChg chg="add">
            <ac:chgData name="ROUSSEAU Emilie" userId="2dce545e-6139-4c28-ba95-76d3a8f557cb" providerId="ADAL" clId="{3757EC3A-29D9-4A7A-9C65-62AA7F2DDF44}" dt="2025-11-19T15:45:48.170" v="0"/>
            <ac:spMkLst>
              <pc:docMk/>
              <pc:sldMasterMk cId="2050614449" sldId="2147483703"/>
              <pc:sldLayoutMk cId="1465593825" sldId="2147483706"/>
              <ac:spMk id="7" creationId="{CF07C2A5-7F32-59F4-F5C3-E5AF452D4EB6}"/>
            </ac:spMkLst>
          </pc:spChg>
          <pc:picChg chg="add">
            <ac:chgData name="ROUSSEAU Emilie" userId="2dce545e-6139-4c28-ba95-76d3a8f557cb" providerId="ADAL" clId="{3757EC3A-29D9-4A7A-9C65-62AA7F2DDF44}" dt="2025-11-19T15:45:48.170" v="0"/>
            <ac:picMkLst>
              <pc:docMk/>
              <pc:sldMasterMk cId="2050614449" sldId="2147483703"/>
              <pc:sldLayoutMk cId="1465593825" sldId="2147483706"/>
              <ac:picMk id="8" creationId="{AA4158CF-D3F9-22AB-8302-C4049DA93F02}"/>
            </ac:picMkLst>
          </pc:picChg>
        </pc:sldLayoutChg>
        <pc:sldLayoutChg chg="addSp">
          <pc:chgData name="ROUSSEAU Emilie" userId="2dce545e-6139-4c28-ba95-76d3a8f557cb" providerId="ADAL" clId="{3757EC3A-29D9-4A7A-9C65-62AA7F2DDF44}" dt="2025-11-19T15:45:48.170" v="0"/>
          <pc:sldLayoutMkLst>
            <pc:docMk/>
            <pc:sldMasterMk cId="2050614449" sldId="2147483703"/>
            <pc:sldLayoutMk cId="400529872" sldId="2147483707"/>
          </pc:sldLayoutMkLst>
          <pc:spChg chg="add">
            <ac:chgData name="ROUSSEAU Emilie" userId="2dce545e-6139-4c28-ba95-76d3a8f557cb" providerId="ADAL" clId="{3757EC3A-29D9-4A7A-9C65-62AA7F2DDF44}" dt="2025-11-19T15:45:48.170" v="0"/>
            <ac:spMkLst>
              <pc:docMk/>
              <pc:sldMasterMk cId="2050614449" sldId="2147483703"/>
              <pc:sldLayoutMk cId="400529872" sldId="2147483707"/>
              <ac:spMk id="9" creationId="{ABB9D6C8-D80C-9447-ECDA-EB02C66D49D7}"/>
            </ac:spMkLst>
          </pc:spChg>
          <pc:picChg chg="add">
            <ac:chgData name="ROUSSEAU Emilie" userId="2dce545e-6139-4c28-ba95-76d3a8f557cb" providerId="ADAL" clId="{3757EC3A-29D9-4A7A-9C65-62AA7F2DDF44}" dt="2025-11-19T15:45:48.170" v="0"/>
            <ac:picMkLst>
              <pc:docMk/>
              <pc:sldMasterMk cId="2050614449" sldId="2147483703"/>
              <pc:sldLayoutMk cId="400529872" sldId="2147483707"/>
              <ac:picMk id="8" creationId="{17E9A10D-1E5C-03B3-E5E7-ADF1AAECA4B3}"/>
            </ac:picMkLst>
          </pc:picChg>
          <pc:picChg chg="add">
            <ac:chgData name="ROUSSEAU Emilie" userId="2dce545e-6139-4c28-ba95-76d3a8f557cb" providerId="ADAL" clId="{3757EC3A-29D9-4A7A-9C65-62AA7F2DDF44}" dt="2025-11-19T15:45:48.170" v="0"/>
            <ac:picMkLst>
              <pc:docMk/>
              <pc:sldMasterMk cId="2050614449" sldId="2147483703"/>
              <pc:sldLayoutMk cId="400529872" sldId="2147483707"/>
              <ac:picMk id="10" creationId="{997D8C6B-FF77-2D23-B434-1C44BCDC641E}"/>
            </ac:picMkLst>
          </pc:picChg>
        </pc:sldLayoutChg>
        <pc:sldLayoutChg chg="addSp">
          <pc:chgData name="ROUSSEAU Emilie" userId="2dce545e-6139-4c28-ba95-76d3a8f557cb" providerId="ADAL" clId="{3757EC3A-29D9-4A7A-9C65-62AA7F2DDF44}" dt="2025-11-19T15:45:48.170" v="0"/>
          <pc:sldLayoutMkLst>
            <pc:docMk/>
            <pc:sldMasterMk cId="2050614449" sldId="2147483703"/>
            <pc:sldLayoutMk cId="4257077105" sldId="2147483709"/>
          </pc:sldLayoutMkLst>
          <pc:spChg chg="add">
            <ac:chgData name="ROUSSEAU Emilie" userId="2dce545e-6139-4c28-ba95-76d3a8f557cb" providerId="ADAL" clId="{3757EC3A-29D9-4A7A-9C65-62AA7F2DDF44}" dt="2025-11-19T15:45:48.170" v="0"/>
            <ac:spMkLst>
              <pc:docMk/>
              <pc:sldMasterMk cId="2050614449" sldId="2147483703"/>
              <pc:sldLayoutMk cId="4257077105" sldId="2147483709"/>
              <ac:spMk id="7" creationId="{3A81C573-886C-55B2-3B80-83AC22E91B35}"/>
            </ac:spMkLst>
          </pc:spChg>
          <pc:picChg chg="add">
            <ac:chgData name="ROUSSEAU Emilie" userId="2dce545e-6139-4c28-ba95-76d3a8f557cb" providerId="ADAL" clId="{3757EC3A-29D9-4A7A-9C65-62AA7F2DDF44}" dt="2025-11-19T15:45:48.170" v="0"/>
            <ac:picMkLst>
              <pc:docMk/>
              <pc:sldMasterMk cId="2050614449" sldId="2147483703"/>
              <pc:sldLayoutMk cId="4257077105" sldId="2147483709"/>
              <ac:picMk id="6" creationId="{83403F00-7BF6-A6B6-0538-CB1BCB2466FC}"/>
            </ac:picMkLst>
          </pc:picChg>
          <pc:picChg chg="add">
            <ac:chgData name="ROUSSEAU Emilie" userId="2dce545e-6139-4c28-ba95-76d3a8f557cb" providerId="ADAL" clId="{3757EC3A-29D9-4A7A-9C65-62AA7F2DDF44}" dt="2025-11-19T15:45:48.170" v="0"/>
            <ac:picMkLst>
              <pc:docMk/>
              <pc:sldMasterMk cId="2050614449" sldId="2147483703"/>
              <pc:sldLayoutMk cId="4257077105" sldId="2147483709"/>
              <ac:picMk id="8" creationId="{09653528-6B10-BFEF-DB9B-9103AEB041FD}"/>
            </ac:picMkLst>
          </pc:picChg>
        </pc:sldLayoutChg>
      </pc:sldMasterChg>
      <pc:sldMasterChg chg="addSp delSp modSp mod modSldLayout">
        <pc:chgData name="ROUSSEAU Emilie" userId="2dce545e-6139-4c28-ba95-76d3a8f557cb" providerId="ADAL" clId="{3757EC3A-29D9-4A7A-9C65-62AA7F2DDF44}" dt="2025-11-19T15:53:13.133" v="113" actId="478"/>
        <pc:sldMasterMkLst>
          <pc:docMk/>
          <pc:sldMasterMk cId="1874837577" sldId="2147483715"/>
        </pc:sldMasterMkLst>
        <pc:spChg chg="mod">
          <ac:chgData name="ROUSSEAU Emilie" userId="2dce545e-6139-4c28-ba95-76d3a8f557cb" providerId="ADAL" clId="{3757EC3A-29D9-4A7A-9C65-62AA7F2DDF44}" dt="2025-11-19T15:47:13.305" v="28" actId="404"/>
          <ac:spMkLst>
            <pc:docMk/>
            <pc:sldMasterMk cId="1874837577" sldId="2147483715"/>
            <ac:spMk id="4" creationId="{3C1ECD5F-7439-FA25-9209-CCF6B8FC7C6B}"/>
          </ac:spMkLst>
        </pc:spChg>
        <pc:spChg chg="mod">
          <ac:chgData name="ROUSSEAU Emilie" userId="2dce545e-6139-4c28-ba95-76d3a8f557cb" providerId="ADAL" clId="{3757EC3A-29D9-4A7A-9C65-62AA7F2DDF44}" dt="2025-11-19T15:50:14.249" v="59" actId="20577"/>
          <ac:spMkLst>
            <pc:docMk/>
            <pc:sldMasterMk cId="1874837577" sldId="2147483715"/>
            <ac:spMk id="5" creationId="{7823BBBD-10DF-BAF3-4AEF-F67F9CC2F692}"/>
          </ac:spMkLst>
        </pc:spChg>
        <pc:spChg chg="mod">
          <ac:chgData name="ROUSSEAU Emilie" userId="2dce545e-6139-4c28-ba95-76d3a8f557cb" providerId="ADAL" clId="{3757EC3A-29D9-4A7A-9C65-62AA7F2DDF44}" dt="2025-11-19T15:47:22.498" v="34" actId="404"/>
          <ac:spMkLst>
            <pc:docMk/>
            <pc:sldMasterMk cId="1874837577" sldId="2147483715"/>
            <ac:spMk id="6" creationId="{3CE60143-FBEB-0EBC-00CA-9FE051DDFB82}"/>
          </ac:spMkLst>
        </pc:spChg>
        <pc:picChg chg="add del">
          <ac:chgData name="ROUSSEAU Emilie" userId="2dce545e-6139-4c28-ba95-76d3a8f557cb" providerId="ADAL" clId="{3757EC3A-29D9-4A7A-9C65-62AA7F2DDF44}" dt="2025-11-19T15:46:44.745" v="2" actId="478"/>
          <ac:picMkLst>
            <pc:docMk/>
            <pc:sldMasterMk cId="1874837577" sldId="2147483715"/>
            <ac:picMk id="7" creationId="{B0CE44E4-98E9-C567-2AC8-C3BBAE0D366E}"/>
          </ac:picMkLst>
        </pc:picChg>
        <pc:picChg chg="add del mod">
          <ac:chgData name="ROUSSEAU Emilie" userId="2dce545e-6139-4c28-ba95-76d3a8f557cb" providerId="ADAL" clId="{3757EC3A-29D9-4A7A-9C65-62AA7F2DDF44}" dt="2025-11-19T15:53:10.426" v="112" actId="478"/>
          <ac:picMkLst>
            <pc:docMk/>
            <pc:sldMasterMk cId="1874837577" sldId="2147483715"/>
            <ac:picMk id="8" creationId="{F29AF65F-FA82-F782-9E34-1285A3BDB246}"/>
          </ac:picMkLst>
        </pc:picChg>
        <pc:sldLayoutChg chg="addSp delSp modSp mod">
          <pc:chgData name="ROUSSEAU Emilie" userId="2dce545e-6139-4c28-ba95-76d3a8f557cb" providerId="ADAL" clId="{3757EC3A-29D9-4A7A-9C65-62AA7F2DDF44}" dt="2025-11-19T15:53:13.133" v="113" actId="478"/>
          <pc:sldLayoutMkLst>
            <pc:docMk/>
            <pc:sldMasterMk cId="1874837577" sldId="2147483715"/>
            <pc:sldLayoutMk cId="122168161" sldId="2147483716"/>
          </pc:sldLayoutMkLst>
          <pc:spChg chg="mod">
            <ac:chgData name="ROUSSEAU Emilie" userId="2dce545e-6139-4c28-ba95-76d3a8f557cb" providerId="ADAL" clId="{3757EC3A-29D9-4A7A-9C65-62AA7F2DDF44}" dt="2025-11-19T15:49:14.929" v="56" actId="20577"/>
            <ac:spMkLst>
              <pc:docMk/>
              <pc:sldMasterMk cId="1874837577" sldId="2147483715"/>
              <pc:sldLayoutMk cId="122168161" sldId="2147483716"/>
              <ac:spMk id="5" creationId="{B92EC64F-8F5D-8DC7-5977-E6CFD7588887}"/>
            </ac:spMkLst>
          </pc:spChg>
          <pc:picChg chg="add del">
            <ac:chgData name="ROUSSEAU Emilie" userId="2dce545e-6139-4c28-ba95-76d3a8f557cb" providerId="ADAL" clId="{3757EC3A-29D9-4A7A-9C65-62AA7F2DDF44}" dt="2025-11-19T15:47:34.592" v="36" actId="478"/>
            <ac:picMkLst>
              <pc:docMk/>
              <pc:sldMasterMk cId="1874837577" sldId="2147483715"/>
              <pc:sldLayoutMk cId="122168161" sldId="2147483716"/>
              <ac:picMk id="7" creationId="{FBC4DAF7-5175-31E2-391A-4EF9DB3F07CB}"/>
            </ac:picMkLst>
          </pc:picChg>
          <pc:picChg chg="add del">
            <ac:chgData name="ROUSSEAU Emilie" userId="2dce545e-6139-4c28-ba95-76d3a8f557cb" providerId="ADAL" clId="{3757EC3A-29D9-4A7A-9C65-62AA7F2DDF44}" dt="2025-11-19T15:47:33.256" v="35" actId="478"/>
            <ac:picMkLst>
              <pc:docMk/>
              <pc:sldMasterMk cId="1874837577" sldId="2147483715"/>
              <pc:sldLayoutMk cId="122168161" sldId="2147483716"/>
              <ac:picMk id="9" creationId="{819A6836-C5DB-10CD-F57C-2D09AFE33892}"/>
            </ac:picMkLst>
          </pc:picChg>
          <pc:picChg chg="add del mod">
            <ac:chgData name="ROUSSEAU Emilie" userId="2dce545e-6139-4c28-ba95-76d3a8f557cb" providerId="ADAL" clId="{3757EC3A-29D9-4A7A-9C65-62AA7F2DDF44}" dt="2025-11-19T15:53:13.133" v="113" actId="478"/>
            <ac:picMkLst>
              <pc:docMk/>
              <pc:sldMasterMk cId="1874837577" sldId="2147483715"/>
              <pc:sldLayoutMk cId="122168161" sldId="2147483716"/>
              <ac:picMk id="11" creationId="{A3AA2157-2A11-15DF-DF7A-DCC75E3A1793}"/>
            </ac:picMkLst>
          </pc:picChg>
          <pc:cxnChg chg="add">
            <ac:chgData name="ROUSSEAU Emilie" userId="2dce545e-6139-4c28-ba95-76d3a8f557cb" providerId="ADAL" clId="{3757EC3A-29D9-4A7A-9C65-62AA7F2DDF44}" dt="2025-11-19T15:46:38.121" v="1"/>
            <ac:cxnSpMkLst>
              <pc:docMk/>
              <pc:sldMasterMk cId="1874837577" sldId="2147483715"/>
              <pc:sldLayoutMk cId="122168161" sldId="2147483716"/>
              <ac:cxnSpMk id="8" creationId="{1A28CC98-14BB-4ED7-FD1C-C6191CBAC7AD}"/>
            </ac:cxnSpMkLst>
          </pc:cxnChg>
        </pc:sldLayoutChg>
        <pc:sldLayoutChg chg="addSp delSp modSp mod">
          <pc:chgData name="ROUSSEAU Emilie" userId="2dce545e-6139-4c28-ba95-76d3a8f557cb" providerId="ADAL" clId="{3757EC3A-29D9-4A7A-9C65-62AA7F2DDF44}" dt="2025-11-19T15:51:30.785" v="84" actId="20577"/>
          <pc:sldLayoutMkLst>
            <pc:docMk/>
            <pc:sldMasterMk cId="1874837577" sldId="2147483715"/>
            <pc:sldLayoutMk cId="3896486598" sldId="2147483717"/>
          </pc:sldLayoutMkLst>
          <pc:spChg chg="mod">
            <ac:chgData name="ROUSSEAU Emilie" userId="2dce545e-6139-4c28-ba95-76d3a8f557cb" providerId="ADAL" clId="{3757EC3A-29D9-4A7A-9C65-62AA7F2DDF44}" dt="2025-11-19T15:51:30.785" v="84" actId="20577"/>
            <ac:spMkLst>
              <pc:docMk/>
              <pc:sldMasterMk cId="1874837577" sldId="2147483715"/>
              <pc:sldLayoutMk cId="3896486598" sldId="2147483717"/>
              <ac:spMk id="5" creationId="{A1615064-1F99-120A-F050-B1017BBA5AA6}"/>
            </ac:spMkLst>
          </pc:spChg>
          <pc:spChg chg="add del">
            <ac:chgData name="ROUSSEAU Emilie" userId="2dce545e-6139-4c28-ba95-76d3a8f557cb" providerId="ADAL" clId="{3757EC3A-29D9-4A7A-9C65-62AA7F2DDF44}" dt="2025-11-19T15:51:17.599" v="67" actId="478"/>
            <ac:spMkLst>
              <pc:docMk/>
              <pc:sldMasterMk cId="1874837577" sldId="2147483715"/>
              <pc:sldLayoutMk cId="3896486598" sldId="2147483717"/>
              <ac:spMk id="8" creationId="{E12CBA71-3392-6860-97A9-E815D38BEB32}"/>
            </ac:spMkLst>
          </pc:spChg>
          <pc:picChg chg="add del">
            <ac:chgData name="ROUSSEAU Emilie" userId="2dce545e-6139-4c28-ba95-76d3a8f557cb" providerId="ADAL" clId="{3757EC3A-29D9-4A7A-9C65-62AA7F2DDF44}" dt="2025-11-19T15:47:46.365" v="38" actId="478"/>
            <ac:picMkLst>
              <pc:docMk/>
              <pc:sldMasterMk cId="1874837577" sldId="2147483715"/>
              <pc:sldLayoutMk cId="3896486598" sldId="2147483717"/>
              <ac:picMk id="7" creationId="{D8617F3C-A85D-5B2C-831C-25372CD03307}"/>
            </ac:picMkLst>
          </pc:picChg>
          <pc:picChg chg="add del">
            <ac:chgData name="ROUSSEAU Emilie" userId="2dce545e-6139-4c28-ba95-76d3a8f557cb" providerId="ADAL" clId="{3757EC3A-29D9-4A7A-9C65-62AA7F2DDF44}" dt="2025-11-19T15:47:48.164" v="39" actId="478"/>
            <ac:picMkLst>
              <pc:docMk/>
              <pc:sldMasterMk cId="1874837577" sldId="2147483715"/>
              <pc:sldLayoutMk cId="3896486598" sldId="2147483717"/>
              <ac:picMk id="9" creationId="{24D72024-ECCC-8B3D-5255-A0DF770E14E2}"/>
            </ac:picMkLst>
          </pc:picChg>
        </pc:sldLayoutChg>
        <pc:sldLayoutChg chg="addSp delSp modSp mod">
          <pc:chgData name="ROUSSEAU Emilie" userId="2dce545e-6139-4c28-ba95-76d3a8f557cb" providerId="ADAL" clId="{3757EC3A-29D9-4A7A-9C65-62AA7F2DDF44}" dt="2025-11-19T15:51:40.339" v="86" actId="20577"/>
          <pc:sldLayoutMkLst>
            <pc:docMk/>
            <pc:sldMasterMk cId="1874837577" sldId="2147483715"/>
            <pc:sldLayoutMk cId="3234542830" sldId="2147483718"/>
          </pc:sldLayoutMkLst>
          <pc:spChg chg="add del mod">
            <ac:chgData name="ROUSSEAU Emilie" userId="2dce545e-6139-4c28-ba95-76d3a8f557cb" providerId="ADAL" clId="{3757EC3A-29D9-4A7A-9C65-62AA7F2DDF44}" dt="2025-11-19T15:51:40.339" v="86" actId="20577"/>
            <ac:spMkLst>
              <pc:docMk/>
              <pc:sldMasterMk cId="1874837577" sldId="2147483715"/>
              <pc:sldLayoutMk cId="3234542830" sldId="2147483718"/>
              <ac:spMk id="5" creationId="{6FE4316F-DE1D-6D22-0CAF-5D67A241D1BE}"/>
            </ac:spMkLst>
          </pc:spChg>
          <pc:spChg chg="add del">
            <ac:chgData name="ROUSSEAU Emilie" userId="2dce545e-6139-4c28-ba95-76d3a8f557cb" providerId="ADAL" clId="{3757EC3A-29D9-4A7A-9C65-62AA7F2DDF44}" dt="2025-11-19T15:48:02.134" v="43" actId="478"/>
            <ac:spMkLst>
              <pc:docMk/>
              <pc:sldMasterMk cId="1874837577" sldId="2147483715"/>
              <pc:sldLayoutMk cId="3234542830" sldId="2147483718"/>
              <ac:spMk id="7" creationId="{C2097D19-CC1E-8ECE-DB71-DD723C32C9E8}"/>
            </ac:spMkLst>
          </pc:spChg>
          <pc:picChg chg="add del">
            <ac:chgData name="ROUSSEAU Emilie" userId="2dce545e-6139-4c28-ba95-76d3a8f557cb" providerId="ADAL" clId="{3757EC3A-29D9-4A7A-9C65-62AA7F2DDF44}" dt="2025-11-19T15:47:52.236" v="40" actId="478"/>
            <ac:picMkLst>
              <pc:docMk/>
              <pc:sldMasterMk cId="1874837577" sldId="2147483715"/>
              <pc:sldLayoutMk cId="3234542830" sldId="2147483718"/>
              <ac:picMk id="8" creationId="{D6D32E5C-D1D0-A2A0-B97A-E6296A293A07}"/>
            </ac:picMkLst>
          </pc:picChg>
        </pc:sldLayoutChg>
        <pc:sldLayoutChg chg="addSp delSp modSp mod">
          <pc:chgData name="ROUSSEAU Emilie" userId="2dce545e-6139-4c28-ba95-76d3a8f557cb" providerId="ADAL" clId="{3757EC3A-29D9-4A7A-9C65-62AA7F2DDF44}" dt="2025-11-19T15:51:42.892" v="88" actId="20577"/>
          <pc:sldLayoutMkLst>
            <pc:docMk/>
            <pc:sldMasterMk cId="1874837577" sldId="2147483715"/>
            <pc:sldLayoutMk cId="775873915" sldId="2147483719"/>
          </pc:sldLayoutMkLst>
          <pc:spChg chg="mod">
            <ac:chgData name="ROUSSEAU Emilie" userId="2dce545e-6139-4c28-ba95-76d3a8f557cb" providerId="ADAL" clId="{3757EC3A-29D9-4A7A-9C65-62AA7F2DDF44}" dt="2025-11-19T15:51:42.892" v="88" actId="20577"/>
            <ac:spMkLst>
              <pc:docMk/>
              <pc:sldMasterMk cId="1874837577" sldId="2147483715"/>
              <pc:sldLayoutMk cId="775873915" sldId="2147483719"/>
              <ac:spMk id="6" creationId="{30895F77-5450-D7F3-2B57-6B52B272089D}"/>
            </ac:spMkLst>
          </pc:spChg>
          <pc:spChg chg="add del">
            <ac:chgData name="ROUSSEAU Emilie" userId="2dce545e-6139-4c28-ba95-76d3a8f557cb" providerId="ADAL" clId="{3757EC3A-29D9-4A7A-9C65-62AA7F2DDF44}" dt="2025-11-19T15:48:05.427" v="44" actId="478"/>
            <ac:spMkLst>
              <pc:docMk/>
              <pc:sldMasterMk cId="1874837577" sldId="2147483715"/>
              <pc:sldLayoutMk cId="775873915" sldId="2147483719"/>
              <ac:spMk id="9" creationId="{6E5EFD3B-F55D-6503-88CC-E9A1FD158368}"/>
            </ac:spMkLst>
          </pc:spChg>
          <pc:picChg chg="add del">
            <ac:chgData name="ROUSSEAU Emilie" userId="2dce545e-6139-4c28-ba95-76d3a8f557cb" providerId="ADAL" clId="{3757EC3A-29D9-4A7A-9C65-62AA7F2DDF44}" dt="2025-11-19T15:48:07.444" v="46" actId="478"/>
            <ac:picMkLst>
              <pc:docMk/>
              <pc:sldMasterMk cId="1874837577" sldId="2147483715"/>
              <pc:sldLayoutMk cId="775873915" sldId="2147483719"/>
              <ac:picMk id="8" creationId="{DFBCA9FE-9E16-E92A-6B10-37CE96351DC9}"/>
            </ac:picMkLst>
          </pc:picChg>
          <pc:picChg chg="add del">
            <ac:chgData name="ROUSSEAU Emilie" userId="2dce545e-6139-4c28-ba95-76d3a8f557cb" providerId="ADAL" clId="{3757EC3A-29D9-4A7A-9C65-62AA7F2DDF44}" dt="2025-11-19T15:48:06.490" v="45" actId="478"/>
            <ac:picMkLst>
              <pc:docMk/>
              <pc:sldMasterMk cId="1874837577" sldId="2147483715"/>
              <pc:sldLayoutMk cId="775873915" sldId="2147483719"/>
              <ac:picMk id="10" creationId="{6450411F-5A02-42D5-D998-D463FE884819}"/>
            </ac:picMkLst>
          </pc:picChg>
        </pc:sldLayoutChg>
        <pc:sldLayoutChg chg="modSp mod">
          <pc:chgData name="ROUSSEAU Emilie" userId="2dce545e-6139-4c28-ba95-76d3a8f557cb" providerId="ADAL" clId="{3757EC3A-29D9-4A7A-9C65-62AA7F2DDF44}" dt="2025-11-19T15:51:46.181" v="90" actId="20577"/>
          <pc:sldLayoutMkLst>
            <pc:docMk/>
            <pc:sldMasterMk cId="1874837577" sldId="2147483715"/>
            <pc:sldLayoutMk cId="26863606" sldId="2147483720"/>
          </pc:sldLayoutMkLst>
          <pc:spChg chg="mod">
            <ac:chgData name="ROUSSEAU Emilie" userId="2dce545e-6139-4c28-ba95-76d3a8f557cb" providerId="ADAL" clId="{3757EC3A-29D9-4A7A-9C65-62AA7F2DDF44}" dt="2025-11-19T15:51:46.181" v="90" actId="20577"/>
            <ac:spMkLst>
              <pc:docMk/>
              <pc:sldMasterMk cId="1874837577" sldId="2147483715"/>
              <pc:sldLayoutMk cId="26863606" sldId="2147483720"/>
              <ac:spMk id="8" creationId="{8B2B520B-08DA-8BB7-E95C-EFDE54CD0E49}"/>
            </ac:spMkLst>
          </pc:spChg>
        </pc:sldLayoutChg>
        <pc:sldLayoutChg chg="addSp delSp modSp mod">
          <pc:chgData name="ROUSSEAU Emilie" userId="2dce545e-6139-4c28-ba95-76d3a8f557cb" providerId="ADAL" clId="{3757EC3A-29D9-4A7A-9C65-62AA7F2DDF44}" dt="2025-11-19T15:51:49.105" v="92" actId="20577"/>
          <pc:sldLayoutMkLst>
            <pc:docMk/>
            <pc:sldMasterMk cId="1874837577" sldId="2147483715"/>
            <pc:sldLayoutMk cId="3292701817" sldId="2147483721"/>
          </pc:sldLayoutMkLst>
          <pc:spChg chg="mod">
            <ac:chgData name="ROUSSEAU Emilie" userId="2dce545e-6139-4c28-ba95-76d3a8f557cb" providerId="ADAL" clId="{3757EC3A-29D9-4A7A-9C65-62AA7F2DDF44}" dt="2025-11-19T15:51:49.105" v="92" actId="20577"/>
            <ac:spMkLst>
              <pc:docMk/>
              <pc:sldMasterMk cId="1874837577" sldId="2147483715"/>
              <pc:sldLayoutMk cId="3292701817" sldId="2147483721"/>
              <ac:spMk id="4" creationId="{A3D47690-D69B-7C65-FC0B-9CC3E3517F4A}"/>
            </ac:spMkLst>
          </pc:spChg>
          <pc:spChg chg="add del">
            <ac:chgData name="ROUSSEAU Emilie" userId="2dce545e-6139-4c28-ba95-76d3a8f557cb" providerId="ADAL" clId="{3757EC3A-29D9-4A7A-9C65-62AA7F2DDF44}" dt="2025-11-19T15:48:14.290" v="48" actId="478"/>
            <ac:spMkLst>
              <pc:docMk/>
              <pc:sldMasterMk cId="1874837577" sldId="2147483715"/>
              <pc:sldLayoutMk cId="3292701817" sldId="2147483721"/>
              <ac:spMk id="7" creationId="{BCD6A5F4-F54E-29F1-86BE-3D103A7FC262}"/>
            </ac:spMkLst>
          </pc:spChg>
          <pc:picChg chg="add del">
            <ac:chgData name="ROUSSEAU Emilie" userId="2dce545e-6139-4c28-ba95-76d3a8f557cb" providerId="ADAL" clId="{3757EC3A-29D9-4A7A-9C65-62AA7F2DDF44}" dt="2025-11-19T15:48:15.363" v="49" actId="478"/>
            <ac:picMkLst>
              <pc:docMk/>
              <pc:sldMasterMk cId="1874837577" sldId="2147483715"/>
              <pc:sldLayoutMk cId="3292701817" sldId="2147483721"/>
              <ac:picMk id="6" creationId="{43C19F67-B3D3-0D1E-1E83-622B5333416F}"/>
            </ac:picMkLst>
          </pc:picChg>
          <pc:picChg chg="add del">
            <ac:chgData name="ROUSSEAU Emilie" userId="2dce545e-6139-4c28-ba95-76d3a8f557cb" providerId="ADAL" clId="{3757EC3A-29D9-4A7A-9C65-62AA7F2DDF44}" dt="2025-11-19T15:48:11.770" v="47" actId="478"/>
            <ac:picMkLst>
              <pc:docMk/>
              <pc:sldMasterMk cId="1874837577" sldId="2147483715"/>
              <pc:sldLayoutMk cId="3292701817" sldId="2147483721"/>
              <ac:picMk id="8" creationId="{CB27E347-19A6-68C2-4789-E5B7A65878AE}"/>
            </ac:picMkLst>
          </pc:picChg>
        </pc:sldLayoutChg>
        <pc:sldLayoutChg chg="modSp mod">
          <pc:chgData name="ROUSSEAU Emilie" userId="2dce545e-6139-4c28-ba95-76d3a8f557cb" providerId="ADAL" clId="{3757EC3A-29D9-4A7A-9C65-62AA7F2DDF44}" dt="2025-11-19T15:51:51.999" v="94" actId="20577"/>
          <pc:sldLayoutMkLst>
            <pc:docMk/>
            <pc:sldMasterMk cId="1874837577" sldId="2147483715"/>
            <pc:sldLayoutMk cId="3142797053" sldId="2147483722"/>
          </pc:sldLayoutMkLst>
          <pc:spChg chg="mod">
            <ac:chgData name="ROUSSEAU Emilie" userId="2dce545e-6139-4c28-ba95-76d3a8f557cb" providerId="ADAL" clId="{3757EC3A-29D9-4A7A-9C65-62AA7F2DDF44}" dt="2025-11-19T15:51:51.999" v="94" actId="20577"/>
            <ac:spMkLst>
              <pc:docMk/>
              <pc:sldMasterMk cId="1874837577" sldId="2147483715"/>
              <pc:sldLayoutMk cId="3142797053" sldId="2147483722"/>
              <ac:spMk id="3" creationId="{14B1CD14-E277-045F-2B1F-2BEF4865415F}"/>
            </ac:spMkLst>
          </pc:spChg>
        </pc:sldLayoutChg>
        <pc:sldLayoutChg chg="modSp mod">
          <pc:chgData name="ROUSSEAU Emilie" userId="2dce545e-6139-4c28-ba95-76d3a8f557cb" providerId="ADAL" clId="{3757EC3A-29D9-4A7A-9C65-62AA7F2DDF44}" dt="2025-11-19T15:51:55.154" v="96" actId="20577"/>
          <pc:sldLayoutMkLst>
            <pc:docMk/>
            <pc:sldMasterMk cId="1874837577" sldId="2147483715"/>
            <pc:sldLayoutMk cId="3310158901" sldId="2147483723"/>
          </pc:sldLayoutMkLst>
          <pc:spChg chg="mod">
            <ac:chgData name="ROUSSEAU Emilie" userId="2dce545e-6139-4c28-ba95-76d3a8f557cb" providerId="ADAL" clId="{3757EC3A-29D9-4A7A-9C65-62AA7F2DDF44}" dt="2025-11-19T15:51:55.154" v="96" actId="20577"/>
            <ac:spMkLst>
              <pc:docMk/>
              <pc:sldMasterMk cId="1874837577" sldId="2147483715"/>
              <pc:sldLayoutMk cId="3310158901" sldId="2147483723"/>
              <ac:spMk id="6" creationId="{F436BD9B-B5E8-49D1-1E71-46F9688B1B29}"/>
            </ac:spMkLst>
          </pc:spChg>
        </pc:sldLayoutChg>
        <pc:sldLayoutChg chg="modSp mod">
          <pc:chgData name="ROUSSEAU Emilie" userId="2dce545e-6139-4c28-ba95-76d3a8f557cb" providerId="ADAL" clId="{3757EC3A-29D9-4A7A-9C65-62AA7F2DDF44}" dt="2025-11-19T15:51:59.179" v="98" actId="20577"/>
          <pc:sldLayoutMkLst>
            <pc:docMk/>
            <pc:sldMasterMk cId="1874837577" sldId="2147483715"/>
            <pc:sldLayoutMk cId="1327481866" sldId="2147483724"/>
          </pc:sldLayoutMkLst>
          <pc:spChg chg="mod">
            <ac:chgData name="ROUSSEAU Emilie" userId="2dce545e-6139-4c28-ba95-76d3a8f557cb" providerId="ADAL" clId="{3757EC3A-29D9-4A7A-9C65-62AA7F2DDF44}" dt="2025-11-19T15:51:59.179" v="98" actId="20577"/>
            <ac:spMkLst>
              <pc:docMk/>
              <pc:sldMasterMk cId="1874837577" sldId="2147483715"/>
              <pc:sldLayoutMk cId="1327481866" sldId="2147483724"/>
              <ac:spMk id="6" creationId="{6066591F-BCEA-0A6B-C789-E3C9446D921F}"/>
            </ac:spMkLst>
          </pc:spChg>
        </pc:sldLayoutChg>
        <pc:sldLayoutChg chg="modSp mod">
          <pc:chgData name="ROUSSEAU Emilie" userId="2dce545e-6139-4c28-ba95-76d3a8f557cb" providerId="ADAL" clId="{3757EC3A-29D9-4A7A-9C65-62AA7F2DDF44}" dt="2025-11-19T15:52:01.993" v="100" actId="20577"/>
          <pc:sldLayoutMkLst>
            <pc:docMk/>
            <pc:sldMasterMk cId="1874837577" sldId="2147483715"/>
            <pc:sldLayoutMk cId="552241236" sldId="2147483725"/>
          </pc:sldLayoutMkLst>
          <pc:spChg chg="mod">
            <ac:chgData name="ROUSSEAU Emilie" userId="2dce545e-6139-4c28-ba95-76d3a8f557cb" providerId="ADAL" clId="{3757EC3A-29D9-4A7A-9C65-62AA7F2DDF44}" dt="2025-11-19T15:52:01.993" v="100" actId="20577"/>
            <ac:spMkLst>
              <pc:docMk/>
              <pc:sldMasterMk cId="1874837577" sldId="2147483715"/>
              <pc:sldLayoutMk cId="552241236" sldId="2147483725"/>
              <ac:spMk id="5" creationId="{B367801C-75F7-D963-F752-E54C51E0250C}"/>
            </ac:spMkLst>
          </pc:spChg>
        </pc:sldLayoutChg>
        <pc:sldLayoutChg chg="modSp mod">
          <pc:chgData name="ROUSSEAU Emilie" userId="2dce545e-6139-4c28-ba95-76d3a8f557cb" providerId="ADAL" clId="{3757EC3A-29D9-4A7A-9C65-62AA7F2DDF44}" dt="2025-11-19T15:52:04.695" v="102" actId="20577"/>
          <pc:sldLayoutMkLst>
            <pc:docMk/>
            <pc:sldMasterMk cId="1874837577" sldId="2147483715"/>
            <pc:sldLayoutMk cId="1837430811" sldId="2147483726"/>
          </pc:sldLayoutMkLst>
          <pc:spChg chg="mod">
            <ac:chgData name="ROUSSEAU Emilie" userId="2dce545e-6139-4c28-ba95-76d3a8f557cb" providerId="ADAL" clId="{3757EC3A-29D9-4A7A-9C65-62AA7F2DDF44}" dt="2025-11-19T15:52:04.695" v="102" actId="20577"/>
            <ac:spMkLst>
              <pc:docMk/>
              <pc:sldMasterMk cId="1874837577" sldId="2147483715"/>
              <pc:sldLayoutMk cId="1837430811" sldId="2147483726"/>
              <ac:spMk id="5" creationId="{95B92D7C-9087-001D-C7F9-535781024B61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FDE07B35-5DC1-FBA9-ED40-448912A70C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5659" cy="498056"/>
          </a:xfrm>
          <a:prstGeom prst="rect">
            <a:avLst/>
          </a:prstGeom>
        </p:spPr>
        <p:txBody>
          <a:bodyPr vert="horz" lIns="91403" tIns="45702" rIns="91403" bIns="45702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63F6774-C58B-0DF1-BD87-FC8C07EA77C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7" y="0"/>
            <a:ext cx="2945659" cy="498056"/>
          </a:xfrm>
          <a:prstGeom prst="rect">
            <a:avLst/>
          </a:prstGeom>
        </p:spPr>
        <p:txBody>
          <a:bodyPr vert="horz" lIns="91403" tIns="45702" rIns="91403" bIns="45702" rtlCol="0"/>
          <a:lstStyle>
            <a:lvl1pPr algn="r">
              <a:defRPr sz="1200"/>
            </a:lvl1pPr>
          </a:lstStyle>
          <a:p>
            <a:fld id="{904F9387-DFC8-427E-916B-35D7E98D80CE}" type="datetimeFigureOut">
              <a:rPr lang="fr-CH" smtClean="0"/>
              <a:t>19.11.2025</a:t>
            </a:fld>
            <a:endParaRPr lang="fr-CH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F82AAC9-8161-6F13-B296-7E4AC53F283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4" y="9428588"/>
            <a:ext cx="2945659" cy="498055"/>
          </a:xfrm>
          <a:prstGeom prst="rect">
            <a:avLst/>
          </a:prstGeom>
        </p:spPr>
        <p:txBody>
          <a:bodyPr vert="horz" lIns="91403" tIns="45702" rIns="91403" bIns="45702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72135DE-A4E5-9FCE-3A6F-3C0CE25643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7" y="9428588"/>
            <a:ext cx="2945659" cy="498055"/>
          </a:xfrm>
          <a:prstGeom prst="rect">
            <a:avLst/>
          </a:prstGeom>
        </p:spPr>
        <p:txBody>
          <a:bodyPr vert="horz" lIns="91403" tIns="45702" rIns="91403" bIns="45702" rtlCol="0" anchor="b"/>
          <a:lstStyle>
            <a:lvl1pPr algn="r">
              <a:defRPr sz="1200"/>
            </a:lvl1pPr>
          </a:lstStyle>
          <a:p>
            <a:fld id="{C5310EA5-6799-4E48-B80F-58FF70058DEE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917796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5659" cy="498056"/>
          </a:xfrm>
          <a:prstGeom prst="rect">
            <a:avLst/>
          </a:prstGeom>
        </p:spPr>
        <p:txBody>
          <a:bodyPr vert="horz" lIns="91403" tIns="45702" rIns="91403" bIns="45702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7" y="0"/>
            <a:ext cx="2945659" cy="498056"/>
          </a:xfrm>
          <a:prstGeom prst="rect">
            <a:avLst/>
          </a:prstGeom>
        </p:spPr>
        <p:txBody>
          <a:bodyPr vert="horz" lIns="91403" tIns="45702" rIns="91403" bIns="45702" rtlCol="0"/>
          <a:lstStyle>
            <a:lvl1pPr algn="r">
              <a:defRPr sz="1200"/>
            </a:lvl1pPr>
          </a:lstStyle>
          <a:p>
            <a:fld id="{3A5D6EF2-84AD-4580-9FFE-CD1F0BFA046E}" type="datetimeFigureOut">
              <a:rPr lang="fr-CH" smtClean="0"/>
              <a:t>19.11.2025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3" tIns="45702" rIns="91403" bIns="45702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03" tIns="45702" rIns="91403" bIns="45702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4" y="9428588"/>
            <a:ext cx="2945659" cy="498055"/>
          </a:xfrm>
          <a:prstGeom prst="rect">
            <a:avLst/>
          </a:prstGeom>
        </p:spPr>
        <p:txBody>
          <a:bodyPr vert="horz" lIns="91403" tIns="45702" rIns="91403" bIns="45702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7" y="9428588"/>
            <a:ext cx="2945659" cy="498055"/>
          </a:xfrm>
          <a:prstGeom prst="rect">
            <a:avLst/>
          </a:prstGeom>
        </p:spPr>
        <p:txBody>
          <a:bodyPr vert="horz" lIns="91403" tIns="45702" rIns="91403" bIns="45702" rtlCol="0" anchor="b"/>
          <a:lstStyle>
            <a:lvl1pPr algn="r">
              <a:defRPr sz="1200"/>
            </a:lvl1pPr>
          </a:lstStyle>
          <a:p>
            <a:fld id="{CD9F1939-8775-4837-B742-9FFE5022D74A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446757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71190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514902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DEEF43-E168-20A7-5B4E-6207FA285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0F43ADB4-A26E-DF20-A1FC-FFA1DB4970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FA6D1CC9-9142-C642-7380-950BAD4DDF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9529BAD-FCFC-F99D-D5AE-047F1F129F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719492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B86689-0919-5129-2F4D-A6A0892BB8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4999018F-5E8D-030C-A2EE-711609146D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426C2628-D727-DCCF-80AC-1DCAEB2383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5B5A61B-346D-8CE2-3B7F-310772C244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14188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9CBFB-4FCB-B0C5-1252-19418C186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35E7565-8555-2F4B-88CB-910FEDB606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745CC289-2274-554E-4DB2-43679C6E91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1CA8A5-63D2-3094-AAE6-38A70D868E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02741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F92AB9-6FCA-7508-0E08-7CE618C369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DF0EC52-40C0-4A0A-8D4B-607270CB9D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2567D2B6-EBD3-C1CC-5933-DB22C1F181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F4E36AD-08E5-F190-B60B-08FEB609E9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498457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13C8E4-A955-BA45-DBA6-28DA5B4A9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E46B9148-A73E-724B-EFB5-B6A529E814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695AA85C-3F24-65FE-8489-FA6F96F030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598C075-5EF6-7FCC-7D85-DA08CA6E8A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351401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A619CD-D9AF-28CB-156C-6DE4DD1BC6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15F30669-6B80-6333-6CBA-AA1B58E14B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2E2F269C-5B04-78EE-A7EC-26EDBCF6D0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2C260DC-1A85-3D6F-2A4C-12EFF02F88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6412441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2853F8-D499-5143-A2D3-A0E63D4516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123DCED5-6D9F-5428-A4D1-4CE06D7749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C5EF9FD7-DA32-E5C3-4927-23EF18B610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9FD7B3C-DDC5-E4B8-9ED3-F88A0AA4C9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486906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EC523-4A7E-FD2D-12D9-F0297366D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63DCB53-BF2A-E47A-59B1-F6A3D0BCB3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BB38683F-E78A-B7AC-9C0A-5DA585B1FD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A88425F-4CFC-836E-56B5-CC355E2068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10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7882426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6E1ED9-D4B2-DD2D-A24F-D8705B97A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81EB6D18-2665-9CB1-02BE-82B76FC595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5E4EF56-B9A0-F866-AFDE-634B7E47E8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388D946-6B2C-3F89-7C79-F74D40DD25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11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022316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FDB151-4A0A-9C3D-6FD5-28D4DC4EE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8C5FB600-41D4-7963-D7F8-E0F534C98A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B1C5EAEE-6302-1FE5-3279-1A1AAEDF8F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BE6A92E-DA87-33B7-793F-300C95B6FD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12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248311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FE98D9-50C3-6618-1985-BB6004D81A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8BE3862-BA7C-5401-F790-A47CB9008E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7EB12748-0194-211A-5881-4E48A57F58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492B1C4-8E73-2C69-2767-C48D8D93A8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13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887957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3C93EE-17CC-1E83-3CCD-A4AA5831C7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3EBAC0D7-1A94-E3DF-96EF-60AD5C20B7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1F110CE-AF78-3871-D3BC-BB49CBA99B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78CDDC8-F3BC-AB8A-5DFE-EB347948D6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14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57682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271382-3A87-1514-2D84-DEB95EC6F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E635458-20AF-9343-B73B-DD4140BEEB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14BEA139-6EEB-E549-21F4-29BE66124C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BCF644B-5DEF-300E-3A6D-9F9833E015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15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902244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27E463-C50E-B858-E5CE-4BBA2EA26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44E1E20-7731-B1B7-4F5B-6C9E649BF4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91D8CD93-2F88-551E-8CE4-7123A0AB97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1201621-0059-408A-2632-0DDE6B4B1F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16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997872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4F6CB3-97F6-BB3D-2A0C-9BB027EA25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D6988905-8FE2-5A40-3783-204DA3CCAA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18E9A9DA-4EF5-815B-5A7E-892AEC76DE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52FECA0-A629-55BF-26F0-048965709F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17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754043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6E2C1-2185-7240-CF2C-DF3A55809C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0F0F6C4A-EEC1-F8F0-7F70-A331B018A9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6E70D24E-B151-0C82-D7FD-5A799D1DF4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9379AFC-8B8A-A010-5F63-389663E736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18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056987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3E8E62-36C4-016E-8D34-49D356D2E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6B97C2F7-02DC-1307-2F63-901444DDFE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82F4D6A-A877-418A-C678-DC0BE10BB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1D2B691-AD50-5139-A5F3-D2AD613AE8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19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052648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B0362A-BA7A-CD45-8426-5FF250989F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128CB169-1553-A912-9433-BB01C84461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6FC407F3-69BE-68C4-36D1-AE0E198BC1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B158A79-8A05-309F-5E9F-3AF0BFF964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20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709285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7A23B-B056-ADFB-97AF-7F53ECB134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FAD938D5-9C13-80F7-35C4-AD3856E237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1D191B56-38E0-FB5C-2466-C1048280E6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F637364-3F2E-4C1B-F68E-5A20D3A41A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21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962426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5F1B2B-5CB6-C7FF-63F1-B353276B1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2805DBF-C620-7EE6-665F-2C7E5DA76B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069B37BC-1654-376A-E06D-5CC7C49D7A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F141580-2EFB-2D34-B516-841B3BFFD5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22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560308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8674FF-B88D-2A8E-6DD9-F35DA9F5F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26E849F-5BED-A031-3285-5DC0DE0E63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0172ECED-6940-97F7-F9E8-AAEA3BC50B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EC52074-1E7E-DDF9-7B2F-C4CD0B7E8E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23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1323653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F1939-8775-4837-B742-9FFE5022D74A}" type="slidenum">
              <a:rPr lang="fr-CH" smtClean="0"/>
              <a:t>24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22180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402E67-3430-C020-6ECC-9DAE239D21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E3C1A77-708B-588A-B8D2-A397EF3D37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6805D0-5A1B-97BD-A62E-1C12AF9A7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0F47B-DACC-4B50-B2D4-3387A2A3FC62}" type="datetimeFigureOut">
              <a:rPr lang="fr-CH" smtClean="0"/>
              <a:t>19.11.2025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2EC64F-8F5D-8DC7-5977-E6CFD7588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H" dirty="0"/>
              <a:t>Cybersécurité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C5DD94-21FE-FD5E-9910-5818B1B17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37A4-79E7-401D-8E3F-489B80E73E19}" type="slidenum">
              <a:rPr lang="fr-CH" smtClean="0"/>
              <a:t>‹N°›</a:t>
            </a:fld>
            <a:endParaRPr lang="fr-CH"/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1A28CC98-14BB-4ED7-FD1C-C6191CBAC7AD}"/>
              </a:ext>
            </a:extLst>
          </p:cNvPr>
          <p:cNvCxnSpPr/>
          <p:nvPr userDrawn="1"/>
        </p:nvCxnSpPr>
        <p:spPr>
          <a:xfrm>
            <a:off x="1524000" y="3602038"/>
            <a:ext cx="9144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168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69B352-9C55-C892-B240-123D4007F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B5497B3-E851-B295-AA53-6D476CAF41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3BE849-2B22-F0D3-A422-1A8A39276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4053F-C2B3-4C9E-A72D-7F76E0D231E0}" type="datetime1">
              <a:rPr lang="fr-FR" smtClean="0"/>
              <a:pPr/>
              <a:t>19/11/2025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615064-1F99-120A-F050-B1017BBA5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H" dirty="0"/>
              <a:t>Cybersécurité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C010CF-DFF6-3023-A5AD-53E699385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37A4-79E7-401D-8E3F-489B80E73E19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96486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B8D37-AB61-3268-384A-11DD7DF37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E05D43-4199-8A53-D678-72CDB4D47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776522-67A2-809F-A861-A46538EB8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4989A-FAFA-4865-A238-68B8EF6BF9F1}" type="datetime1">
              <a:rPr lang="fr-FR" smtClean="0"/>
              <a:pPr/>
              <a:t>19/11/2025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E4316F-DE1D-6D22-0CAF-5D67A241D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H" dirty="0"/>
              <a:t>Cybersécurité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2027E8-5FBE-A5B2-8AC4-A0280CDDD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37A4-79E7-401D-8E3F-489B80E73E19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34542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39D273-E01E-EA91-C27B-D580A6CE7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F3C42C-BB34-42B5-6B5E-026AAA2669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86F32BB-FC61-C34C-B279-B5BF983AB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9279127-1D20-D360-740B-9FBB71F04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3B5E8-AE8B-465B-802A-0CB154E17BCA}" type="datetime1">
              <a:rPr lang="fr-FR" smtClean="0"/>
              <a:pPr/>
              <a:t>19/11/2025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0895F77-5450-D7F3-2B57-6B52B2720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H" dirty="0"/>
              <a:t>Cybersécurité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A40E18-B76A-92DF-0F38-1E63E9CC0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37A4-79E7-401D-8E3F-489B80E73E19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75873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C6BFC4-9BEA-17C3-65D5-7D4A6D450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9F83E34-FDA4-0809-905F-5C29418403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04F7599-6A1F-7743-7396-91CD725155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0E42E61-F0D0-6F90-33B0-0AEA684221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33CFA4B-5036-B6CB-3729-BD2CF48220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9EC5971-251B-B648-AA2A-6A551B266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C990-856F-4A1C-82F2-1DB865D7803C}" type="datetime1">
              <a:rPr lang="fr-FR" smtClean="0"/>
              <a:t>19/11/2025</a:t>
            </a:fld>
            <a:endParaRPr lang="fr-CH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B2B520B-08DA-8BB7-E95C-EFDE54CD0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H" dirty="0"/>
              <a:t>Cybersécurité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6EA97EE-785A-390B-DC71-76815D407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37A4-79E7-401D-8E3F-489B80E73E19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863606"/>
      </p:ext>
    </p:extLst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F88BF4-B0E8-8633-975D-E41DF02E8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C164722-1ED9-FC62-2684-2C4D57CC3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9676-0FF0-4843-9810-E9DAF312B22E}" type="datetime1">
              <a:rPr lang="fr-FR" smtClean="0"/>
              <a:pPr/>
              <a:t>19/11/2025</a:t>
            </a:fld>
            <a:endParaRPr lang="fr-CH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D47690-D69B-7C65-FC0B-9CC3E3517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H" dirty="0"/>
              <a:t>Cybersécurité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6C612AB-66EF-EC93-80B8-FDFEC838B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37A4-79E7-401D-8E3F-489B80E73E19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92701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FF3C4D0-6141-CA38-A9A5-5E2BBB4A9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C990-856F-4A1C-82F2-1DB865D7803C}" type="datetime1">
              <a:rPr lang="fr-FR" smtClean="0"/>
              <a:t>19/11/2025</a:t>
            </a:fld>
            <a:endParaRPr lang="fr-CH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4B1CD14-E277-045F-2B1F-2BEF48654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H" dirty="0"/>
              <a:t>Cybersécurité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042E740-702A-6130-4406-DCD78B9E7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37A4-79E7-401D-8E3F-489B80E73E19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142797053"/>
      </p:ext>
    </p:extLst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DD4A75-F1F4-B8FF-1AFF-E6A5466226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CD4973-E898-9F32-9F2E-6AFE915419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7157207-2958-8BA8-D436-4640789039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95B7ED6-B787-7615-5C76-ADD90E9C9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C990-856F-4A1C-82F2-1DB865D7803C}" type="datetime1">
              <a:rPr lang="fr-FR" smtClean="0"/>
              <a:t>19/11/2025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436BD9B-B5E8-49D1-1E71-46F9688B1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H" dirty="0"/>
              <a:t>Cybersécurité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F288385-F46F-CCFE-36A2-0675E6B3D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37A4-79E7-401D-8E3F-489B80E73E19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10158901"/>
      </p:ext>
    </p:extLst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EAA985-E3D2-2078-CFE3-1D0C5FC4B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45BF126-2A6D-B8E7-1872-9EBF7BD12C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A0F4E9B-68A9-162A-0F69-0E22C01F60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C35FCC-5039-500E-4B4D-C82224302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C990-856F-4A1C-82F2-1DB865D7803C}" type="datetime1">
              <a:rPr lang="fr-FR" smtClean="0"/>
              <a:t>19/11/2025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66591F-BCEA-0A6B-C789-E3C9446D9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H" dirty="0"/>
              <a:t>Cybersécurité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A3D13F4-6832-2189-2E5F-0F6C58FF6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37A4-79E7-401D-8E3F-489B80E73E19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27481866"/>
      </p:ext>
    </p:extLst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F1662F-A73A-6960-2CBD-FB4071409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A692C0-B358-A67E-C108-6E657DE683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EB5AF4-5B61-1889-DBF5-FE4AB7968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C990-856F-4A1C-82F2-1DB865D7803C}" type="datetime1">
              <a:rPr lang="fr-FR" smtClean="0"/>
              <a:t>19/11/2025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67801C-75F7-D963-F752-E54C51E02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H" dirty="0"/>
              <a:t>Cybersécurité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0734B5-EEC6-077B-7149-9575BBE62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37A4-79E7-401D-8E3F-489B80E73E19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52241236"/>
      </p:ext>
    </p:extLst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1ED4AED-316F-5607-E1DC-0AAB3D1A1D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9D55FB6-193E-9484-4A79-EDF72D89A2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21AD2D-E3E0-3DB3-CDC9-18738ED4A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1C990-856F-4A1C-82F2-1DB865D7803C}" type="datetime1">
              <a:rPr lang="fr-FR" smtClean="0"/>
              <a:t>19/11/2025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B92D7C-9087-001D-C7F9-535781024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H" dirty="0"/>
              <a:t>Cybersécurité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F34511-A9BE-E3AA-3524-1C1DAC542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C37A4-79E7-401D-8E3F-489B80E73E19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37430811"/>
      </p:ext>
    </p:extLst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F4AB81A-58C2-A773-F263-15700F464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BE8A34-B8ED-1AAD-8461-CAE97E4127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1ECD5F-7439-FA25-9209-CCF6B8FC7C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23BBBD-10DF-BAF3-4AEF-F67F9CC2F6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fr-CH" dirty="0"/>
              <a:t>Cybersécurité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E60143-FBEB-0EBC-00CA-9FE051DDFB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CC37A4-79E7-401D-8E3F-489B80E73E19}" type="slidenum">
              <a:rPr lang="fr-CH" smtClean="0"/>
              <a:pPr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874837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8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image" Target="../media/image20.jf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42441C1D-C660-43DA-5042-1C006F2C5B0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93806" y="277336"/>
            <a:ext cx="5016794" cy="5752954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21BA7784-9233-4310-AA1D-89A3868155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sz="6600" dirty="0">
                <a:latin typeface="+mj-lt"/>
              </a:rPr>
              <a:t>Formation Sécurité de l’Information</a:t>
            </a:r>
            <a:endParaRPr lang="fr-CH" sz="6600" dirty="0">
              <a:latin typeface="+mj-lt"/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DBB3689-6EE2-432C-AC0A-69CD1F11C0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06813"/>
            <a:ext cx="9144000" cy="2455862"/>
          </a:xfrm>
        </p:spPr>
        <p:txBody>
          <a:bodyPr>
            <a:normAutofit/>
          </a:bodyPr>
          <a:lstStyle/>
          <a:p>
            <a:endParaRPr lang="fr-CH" sz="1050" dirty="0">
              <a:latin typeface="+mj-lt"/>
            </a:endParaRPr>
          </a:p>
          <a:p>
            <a:pPr>
              <a:spcBef>
                <a:spcPts val="300"/>
              </a:spcBef>
            </a:pPr>
            <a:endParaRPr lang="fr-CH" sz="100" dirty="0">
              <a:latin typeface="+mj-lt"/>
            </a:endParaRPr>
          </a:p>
          <a:p>
            <a:r>
              <a:rPr lang="fr-CH" sz="1200" dirty="0">
                <a:latin typeface="+mj-lt"/>
              </a:rPr>
              <a:t>Document édité par …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1C0DAD-8044-66A0-F58B-9C3D9008BA94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D828EF-E6EF-9B78-D45F-E57B71FBF435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E2B0D2-FDC0-3103-D4FF-551BEB072AF0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1</a:t>
            </a:fld>
            <a:endParaRPr lang="fr-CH" dirty="0"/>
          </a:p>
        </p:txBody>
      </p:sp>
      <p:pic>
        <p:nvPicPr>
          <p:cNvPr id="7" name="Image 6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8A39D64D-BE84-CDA6-A39F-43658D460C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777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B81DEE-AFEF-41BF-AD8D-A4BD96462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CH" dirty="0"/>
              <a:t>Mots de passe</a:t>
            </a:r>
          </a:p>
          <a:p>
            <a:r>
              <a:rPr lang="fr-CH" dirty="0"/>
              <a:t>Place de travail</a:t>
            </a:r>
          </a:p>
          <a:p>
            <a:r>
              <a:rPr lang="fr-CH" dirty="0"/>
              <a:t>Protection de l’information</a:t>
            </a:r>
          </a:p>
          <a:p>
            <a:r>
              <a:rPr lang="fr-CH" dirty="0"/>
              <a:t>Ingénierie sociale</a:t>
            </a:r>
          </a:p>
          <a:p>
            <a:r>
              <a:rPr lang="fr-CH" dirty="0"/>
              <a:t>Internet</a:t>
            </a:r>
          </a:p>
          <a:p>
            <a:r>
              <a:rPr lang="fr-CH" dirty="0"/>
              <a:t>Messagerie</a:t>
            </a:r>
          </a:p>
          <a:p>
            <a:r>
              <a:rPr lang="fr-CH" dirty="0"/>
              <a:t>Mobilité</a:t>
            </a:r>
          </a:p>
          <a:p>
            <a:r>
              <a:rPr lang="fr-CH" dirty="0"/>
              <a:t>En public</a:t>
            </a:r>
          </a:p>
          <a:p>
            <a:r>
              <a:rPr lang="fr-CH" dirty="0"/>
              <a:t>Visiteurs</a:t>
            </a:r>
          </a:p>
          <a:p>
            <a:r>
              <a:rPr lang="fr-CH" dirty="0"/>
              <a:t>Quiz</a:t>
            </a:r>
          </a:p>
          <a:p>
            <a:r>
              <a:rPr lang="fr-CH" dirty="0"/>
              <a:t>FAQ</a:t>
            </a:r>
          </a:p>
          <a:p>
            <a:pPr lvl="1"/>
            <a:endParaRPr lang="fr-FR" dirty="0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529B29-2F07-47D0-847C-895BDB073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0E07-5B35-469F-954F-0112445FEDB3}" type="datetime1">
              <a:rPr lang="fr-FR" smtClean="0"/>
              <a:pPr/>
              <a:t>19/11/2025</a:t>
            </a:fld>
            <a:endParaRPr lang="fr-CH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B601DEF-1062-4698-A144-495D69171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/>
              <a:t>SOMMAIRE	</a:t>
            </a:r>
          </a:p>
        </p:txBody>
      </p:sp>
      <p:sp>
        <p:nvSpPr>
          <p:cNvPr id="12" name="Espace réservé du pied de page 4">
            <a:extLst>
              <a:ext uri="{FF2B5EF4-FFF2-40B4-BE49-F238E27FC236}">
                <a16:creationId xmlns:a16="http://schemas.microsoft.com/office/drawing/2014/main" id="{5C3D6CCF-A649-2363-3A92-DC2DA16BAE1B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13" name="Espace réservé du numéro de diapositive 5">
            <a:extLst>
              <a:ext uri="{FF2B5EF4-FFF2-40B4-BE49-F238E27FC236}">
                <a16:creationId xmlns:a16="http://schemas.microsoft.com/office/drawing/2014/main" id="{2C34E6F8-4367-7B1D-2CEB-EDCBD8A0B7D6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2</a:t>
            </a:fld>
            <a:endParaRPr lang="fr-CH" dirty="0"/>
          </a:p>
        </p:txBody>
      </p:sp>
      <p:pic>
        <p:nvPicPr>
          <p:cNvPr id="14" name="Image 13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D435B1FC-F1A2-8E12-C3F4-800AB9738C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6" name="Image 5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0CBE2902-03D4-06B7-182A-39919BF601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531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1F66F8-9DCB-B7C5-1A69-1D9FBD9304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E90EB3-FD55-26C2-E0C3-EA9B63F47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>
                <a:latin typeface="+mj-lt"/>
              </a:rPr>
              <a:t>MOT DE PASSE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5C0C2E1-6A21-E239-EEEF-98EB10697051}"/>
              </a:ext>
            </a:extLst>
          </p:cNvPr>
          <p:cNvSpPr txBox="1"/>
          <p:nvPr/>
        </p:nvSpPr>
        <p:spPr>
          <a:xfrm>
            <a:off x="3395448" y="2050167"/>
            <a:ext cx="40206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/>
              <a:t>Fort    : Protège des intrusions</a:t>
            </a:r>
          </a:p>
          <a:p>
            <a:r>
              <a:rPr lang="fr-CH" dirty="0"/>
              <a:t>Faible : Deviné ou craqué facilement</a:t>
            </a:r>
          </a:p>
        </p:txBody>
      </p: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C5566D26-D09E-F53B-2C16-77D9993EAF56}"/>
              </a:ext>
            </a:extLst>
          </p:cNvPr>
          <p:cNvCxnSpPr>
            <a:cxnSpLocks/>
          </p:cNvCxnSpPr>
          <p:nvPr/>
        </p:nvCxnSpPr>
        <p:spPr>
          <a:xfrm flipV="1">
            <a:off x="3465204" y="2953717"/>
            <a:ext cx="870392" cy="1451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>
            <a:extLst>
              <a:ext uri="{FF2B5EF4-FFF2-40B4-BE49-F238E27FC236}">
                <a16:creationId xmlns:a16="http://schemas.microsoft.com/office/drawing/2014/main" id="{97E325F4-B860-2587-B2F9-5C6138C6CC0A}"/>
              </a:ext>
            </a:extLst>
          </p:cNvPr>
          <p:cNvSpPr txBox="1"/>
          <p:nvPr/>
        </p:nvSpPr>
        <p:spPr>
          <a:xfrm>
            <a:off x="4396094" y="2740941"/>
            <a:ext cx="14093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>
                <a:solidFill>
                  <a:srgbClr val="FF0000"/>
                </a:solidFill>
              </a:rPr>
              <a:t>motdepasse</a:t>
            </a:r>
          </a:p>
        </p:txBody>
      </p: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B2AFA092-8CAA-CE7F-4E9E-A7715FA2A5A3}"/>
              </a:ext>
            </a:extLst>
          </p:cNvPr>
          <p:cNvCxnSpPr>
            <a:cxnSpLocks/>
          </p:cNvCxnSpPr>
          <p:nvPr/>
        </p:nvCxnSpPr>
        <p:spPr>
          <a:xfrm>
            <a:off x="3465204" y="3118826"/>
            <a:ext cx="870392" cy="2372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>
            <a:extLst>
              <a:ext uri="{FF2B5EF4-FFF2-40B4-BE49-F238E27FC236}">
                <a16:creationId xmlns:a16="http://schemas.microsoft.com/office/drawing/2014/main" id="{668C58D7-142D-D112-C395-ACED5E1C61F4}"/>
              </a:ext>
            </a:extLst>
          </p:cNvPr>
          <p:cNvSpPr txBox="1"/>
          <p:nvPr/>
        </p:nvSpPr>
        <p:spPr>
          <a:xfrm>
            <a:off x="4396094" y="3154716"/>
            <a:ext cx="2199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>
                <a:solidFill>
                  <a:srgbClr val="92D050"/>
                </a:solidFill>
              </a:rPr>
              <a:t>M0t_De-P@$$e2023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83CDE30B-AB7B-E6E6-6E7F-99C63BD9FD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568" y="4095608"/>
            <a:ext cx="1320800" cy="1320800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DD7F0F23-DF08-71D1-CC1B-7F58D3517913}"/>
              </a:ext>
            </a:extLst>
          </p:cNvPr>
          <p:cNvSpPr txBox="1"/>
          <p:nvPr/>
        </p:nvSpPr>
        <p:spPr>
          <a:xfrm>
            <a:off x="3465204" y="4432842"/>
            <a:ext cx="48189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/>
              <a:t>Ne divulguer votre mot de passe à personne,</a:t>
            </a:r>
            <a:br>
              <a:rPr lang="fr-CH" dirty="0"/>
            </a:br>
            <a:r>
              <a:rPr lang="fr-CH" dirty="0"/>
              <a:t>même le service informatique !!</a:t>
            </a:r>
          </a:p>
        </p:txBody>
      </p:sp>
      <p:pic>
        <p:nvPicPr>
          <p:cNvPr id="14" name="Picture 2" descr="All you need to know about passwords - The Technology Man">
            <a:extLst>
              <a:ext uri="{FF2B5EF4-FFF2-40B4-BE49-F238E27FC236}">
                <a16:creationId xmlns:a16="http://schemas.microsoft.com/office/drawing/2014/main" id="{6DBA4E20-734B-3152-CA42-71C360AA5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609" y="2144887"/>
            <a:ext cx="1947372" cy="1858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roix 14">
            <a:extLst>
              <a:ext uri="{FF2B5EF4-FFF2-40B4-BE49-F238E27FC236}">
                <a16:creationId xmlns:a16="http://schemas.microsoft.com/office/drawing/2014/main" id="{0965FDDE-E2EF-A1A7-DCE3-C1C19CC21DAD}"/>
              </a:ext>
            </a:extLst>
          </p:cNvPr>
          <p:cNvSpPr/>
          <p:nvPr/>
        </p:nvSpPr>
        <p:spPr>
          <a:xfrm rot="18879140">
            <a:off x="8394718" y="2151473"/>
            <a:ext cx="1818554" cy="1795153"/>
          </a:xfrm>
          <a:prstGeom prst="plus">
            <a:avLst>
              <a:gd name="adj" fmla="val 46101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A6F5E926-DE98-E2AE-3381-7098C8AE29CD}"/>
              </a:ext>
            </a:extLst>
          </p:cNvPr>
          <p:cNvGrpSpPr/>
          <p:nvPr/>
        </p:nvGrpSpPr>
        <p:grpSpPr>
          <a:xfrm>
            <a:off x="1917327" y="2080541"/>
            <a:ext cx="1518365" cy="1671506"/>
            <a:chOff x="1014217" y="2204720"/>
            <a:chExt cx="1518365" cy="1671506"/>
          </a:xfrm>
        </p:grpSpPr>
        <p:pic>
          <p:nvPicPr>
            <p:cNvPr id="17" name="Image 16" descr="Une image contenant Graphique, symbole, Police, clipart&#10;&#10;Description générée automatiquement">
              <a:extLst>
                <a:ext uri="{FF2B5EF4-FFF2-40B4-BE49-F238E27FC236}">
                  <a16:creationId xmlns:a16="http://schemas.microsoft.com/office/drawing/2014/main" id="{BEA7B238-FFA5-4F0A-A507-0D12A57B3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1520" y="2204720"/>
              <a:ext cx="1320800" cy="1320800"/>
            </a:xfrm>
            <a:prstGeom prst="rect">
              <a:avLst/>
            </a:prstGeom>
          </p:spPr>
        </p:pic>
        <p:sp>
          <p:nvSpPr>
            <p:cNvPr id="18" name="ZoneTexte 17">
              <a:extLst>
                <a:ext uri="{FF2B5EF4-FFF2-40B4-BE49-F238E27FC236}">
                  <a16:creationId xmlns:a16="http://schemas.microsoft.com/office/drawing/2014/main" id="{F1CC72D3-8249-5555-B13B-8E191F3E76DC}"/>
                </a:ext>
              </a:extLst>
            </p:cNvPr>
            <p:cNvSpPr txBox="1"/>
            <p:nvPr/>
          </p:nvSpPr>
          <p:spPr>
            <a:xfrm>
              <a:off x="1014217" y="3506894"/>
              <a:ext cx="15183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CH" dirty="0"/>
                <a:t>Mot de passe</a:t>
              </a:r>
            </a:p>
          </p:txBody>
        </p:sp>
      </p:grp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0F91BE46-5F96-A837-00A8-C291E6430CB5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CAC03D8E-4C23-99B0-127E-EE5F1AE91826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DEDF2381-6986-631A-CD8E-4313747ACC7D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3</a:t>
            </a:fld>
            <a:endParaRPr lang="fr-CH" dirty="0"/>
          </a:p>
        </p:txBody>
      </p:sp>
      <p:pic>
        <p:nvPicPr>
          <p:cNvPr id="6" name="Image 5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42AF70D8-3808-BFF6-B786-BE3382FEBE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19" name="Image 18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C6F2E7E6-D5EA-362D-7109-E31E21BC66A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406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3" grpId="0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593772-D53F-1EDE-01DA-3D508FDA4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30A05F-441C-C2C9-4DAC-1FB078FE4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>
                <a:latin typeface="+mj-lt"/>
              </a:rPr>
              <a:t>PLACE DE TRAVAIL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FE25ADF-8E9E-9C97-84B1-20553E184D6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560" y="1812995"/>
            <a:ext cx="1649426" cy="209451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473F423-219F-BE38-2A29-CD2DA2473E42}"/>
              </a:ext>
            </a:extLst>
          </p:cNvPr>
          <p:cNvSpPr txBox="1"/>
          <p:nvPr/>
        </p:nvSpPr>
        <p:spPr>
          <a:xfrm>
            <a:off x="2145218" y="4010477"/>
            <a:ext cx="373211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Ne pas laisser de document</a:t>
            </a:r>
            <a:br>
              <a:rPr lang="fr-CH" dirty="0"/>
            </a:br>
            <a:r>
              <a:rPr lang="fr-CH" dirty="0"/>
              <a:t>confidentiel trainer sur votre</a:t>
            </a:r>
            <a:br>
              <a:rPr lang="fr-CH" dirty="0"/>
            </a:br>
            <a:r>
              <a:rPr lang="fr-CH" dirty="0"/>
              <a:t>place de travail</a:t>
            </a:r>
            <a:br>
              <a:rPr lang="fr-CH" dirty="0"/>
            </a:br>
            <a:br>
              <a:rPr lang="fr-CH" dirty="0"/>
            </a:br>
            <a:r>
              <a:rPr lang="fr-CH" dirty="0"/>
              <a:t>Éliminer les documents sensibles !</a:t>
            </a:r>
            <a:br>
              <a:rPr lang="fr-CH" dirty="0"/>
            </a:br>
            <a:r>
              <a:rPr lang="fr-CH" dirty="0"/>
              <a:t>(Déchiqueteuse)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E3429C6-9D59-A764-EA88-BEF321C53A4E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956" y="1812995"/>
            <a:ext cx="2094510" cy="2094510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34C648DE-F621-F1FE-B680-689716A3E5D9}"/>
              </a:ext>
            </a:extLst>
          </p:cNvPr>
          <p:cNvSpPr txBox="1"/>
          <p:nvPr/>
        </p:nvSpPr>
        <p:spPr>
          <a:xfrm>
            <a:off x="6615212" y="4010477"/>
            <a:ext cx="388599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Verrouillez votre session quand</a:t>
            </a:r>
            <a:br>
              <a:rPr lang="fr-CH" dirty="0"/>
            </a:br>
            <a:r>
              <a:rPr lang="fr-CH" dirty="0"/>
              <a:t>vous vous absentez de votre bureau</a:t>
            </a:r>
            <a:br>
              <a:rPr lang="fr-CH" dirty="0"/>
            </a:br>
            <a:br>
              <a:rPr lang="fr-CH" dirty="0"/>
            </a:br>
            <a:r>
              <a:rPr lang="fr-CH" dirty="0"/>
              <a:t>Les actions réalisées sur votre PC </a:t>
            </a:r>
            <a:br>
              <a:rPr lang="fr-CH" dirty="0"/>
            </a:br>
            <a:r>
              <a:rPr lang="fr-CH" dirty="0"/>
              <a:t>est de votre responsabilité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13980194-E273-E1D8-867F-85A715608A09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9E7504E7-4247-9A95-79C1-18CB294F5170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3E439F84-CBAF-42E2-41C2-86D57CD97FB2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4</a:t>
            </a:fld>
            <a:endParaRPr lang="fr-CH" dirty="0"/>
          </a:p>
        </p:txBody>
      </p:sp>
      <p:pic>
        <p:nvPicPr>
          <p:cNvPr id="10" name="Image 9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3B1932D3-E770-CE73-6B84-CD726EEB77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089C155A-E2E0-05FA-D0BC-91FD401BD88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00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A54650-564E-4252-8ECB-2113C18420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0127CC-EA49-8032-22C6-85D1973D8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>
                <a:latin typeface="+mj-lt"/>
              </a:rPr>
              <a:t>PROTECTION DE L’INFORMATION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25BF162-D912-1983-C497-68888EEF7C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716" y="1467238"/>
            <a:ext cx="2033458" cy="203345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8A9749A-4ED1-9C22-03E8-3CECD7FB9EE6}"/>
              </a:ext>
            </a:extLst>
          </p:cNvPr>
          <p:cNvSpPr txBox="1"/>
          <p:nvPr/>
        </p:nvSpPr>
        <p:spPr>
          <a:xfrm>
            <a:off x="2379855" y="3541109"/>
            <a:ext cx="32351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Ne pas stocker de données</a:t>
            </a:r>
            <a:br>
              <a:rPr lang="fr-CH" dirty="0"/>
            </a:br>
            <a:r>
              <a:rPr lang="fr-CH" dirty="0"/>
              <a:t>ou documents de l’entreprise</a:t>
            </a:r>
            <a:br>
              <a:rPr lang="fr-CH" dirty="0"/>
            </a:br>
            <a:r>
              <a:rPr lang="fr-CH" dirty="0"/>
              <a:t>dans des appareils personnels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EB80E4C-E1BC-38D6-550E-B3BB0A1A884F}"/>
              </a:ext>
            </a:extLst>
          </p:cNvPr>
          <p:cNvSpPr txBox="1"/>
          <p:nvPr/>
        </p:nvSpPr>
        <p:spPr>
          <a:xfrm>
            <a:off x="6324484" y="3361327"/>
            <a:ext cx="35044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Les informations de l’entreprise</a:t>
            </a:r>
            <a:br>
              <a:rPr lang="fr-CH" dirty="0"/>
            </a:br>
            <a:r>
              <a:rPr lang="fr-CH" dirty="0"/>
              <a:t>doivent rester à l’interne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69A94BC3-73E7-CD0E-A75E-311F9905E9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8342" y="4168904"/>
            <a:ext cx="2229161" cy="562053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E9F13AB-3A7B-9996-7B80-BCC6E803C3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8342" y="4870617"/>
            <a:ext cx="2210108" cy="552527"/>
          </a:xfrm>
          <a:prstGeom prst="rect">
            <a:avLst/>
          </a:prstGeom>
          <a:ln w="19050">
            <a:solidFill>
              <a:srgbClr val="92D050"/>
            </a:solidFill>
          </a:ln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98832EDC-E62E-EE1C-3922-1F787BC501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7868" y="5520132"/>
            <a:ext cx="2191056" cy="495369"/>
          </a:xfrm>
          <a:prstGeom prst="rect">
            <a:avLst/>
          </a:prstGeom>
          <a:ln w="19050">
            <a:solidFill>
              <a:srgbClr val="92D050"/>
            </a:solidFill>
          </a:ln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7FB791AF-FAAA-F181-2B28-459C5762C82C}"/>
              </a:ext>
            </a:extLst>
          </p:cNvPr>
          <p:cNvSpPr txBox="1"/>
          <p:nvPr/>
        </p:nvSpPr>
        <p:spPr>
          <a:xfrm>
            <a:off x="2411756" y="4911766"/>
            <a:ext cx="43492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/>
              <a:t>Stocker les informations sur les serveurs</a:t>
            </a:r>
            <a:br>
              <a:rPr lang="fr-CH" dirty="0"/>
            </a:br>
            <a:r>
              <a:rPr lang="fr-CH" dirty="0"/>
              <a:t>pour éviter les pertes de données</a:t>
            </a:r>
          </a:p>
        </p:txBody>
      </p: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907634FC-788C-D5BD-BE61-32E57EF25CF4}"/>
              </a:ext>
            </a:extLst>
          </p:cNvPr>
          <p:cNvCxnSpPr>
            <a:cxnSpLocks/>
            <a:stCxn id="13" idx="3"/>
          </p:cNvCxnSpPr>
          <p:nvPr/>
        </p:nvCxnSpPr>
        <p:spPr>
          <a:xfrm flipV="1">
            <a:off x="6761024" y="4616175"/>
            <a:ext cx="875912" cy="6187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968F615B-27A2-0125-3600-7148F5165548}"/>
              </a:ext>
            </a:extLst>
          </p:cNvPr>
          <p:cNvCxnSpPr>
            <a:cxnSpLocks/>
            <a:stCxn id="13" idx="3"/>
          </p:cNvCxnSpPr>
          <p:nvPr/>
        </p:nvCxnSpPr>
        <p:spPr>
          <a:xfrm flipV="1">
            <a:off x="6761024" y="5234931"/>
            <a:ext cx="875912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2D55BC1D-9F60-4A6C-D54B-FCC7DBF6F02C}"/>
              </a:ext>
            </a:extLst>
          </p:cNvPr>
          <p:cNvCxnSpPr>
            <a:cxnSpLocks/>
            <a:stCxn id="13" idx="3"/>
          </p:cNvCxnSpPr>
          <p:nvPr/>
        </p:nvCxnSpPr>
        <p:spPr>
          <a:xfrm>
            <a:off x="6761024" y="5234932"/>
            <a:ext cx="875912" cy="5328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6B8FFC55-33D8-0D0E-6EE0-B6054E5A7B79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222629-812C-7BC3-7D1F-D50307EDD8A9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6C728B-9CFB-D116-22EA-7EC9567FB7AB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5</a:t>
            </a:fld>
            <a:endParaRPr lang="fr-CH" dirty="0"/>
          </a:p>
        </p:txBody>
      </p:sp>
      <p:pic>
        <p:nvPicPr>
          <p:cNvPr id="17" name="Image 16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6F50DC3E-2969-0928-D17B-09A4001DC67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5D42312D-AC38-40B3-EBBC-F277A3820B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2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E394F3-37C1-DC96-ECA1-CAC1FC934C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560A5F-2DC9-A727-7D15-EC28AC646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+mj-lt"/>
              </a:rPr>
              <a:t>I</a:t>
            </a:r>
            <a:r>
              <a:rPr lang="fr-CH" dirty="0">
                <a:latin typeface="+mj-lt"/>
              </a:rPr>
              <a:t>NGENIERIE SOCIALE</a:t>
            </a:r>
            <a:endParaRPr lang="fr-CH" dirty="0">
              <a:latin typeface="Gotham Light" pitchFamily="50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FCFD46D-4407-B594-86BD-A7F90F44F404}"/>
              </a:ext>
            </a:extLst>
          </p:cNvPr>
          <p:cNvSpPr txBox="1"/>
          <p:nvPr/>
        </p:nvSpPr>
        <p:spPr>
          <a:xfrm>
            <a:off x="1862669" y="1643612"/>
            <a:ext cx="3746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/>
              <a:t>C’est quoi l’ingénierie sociale ? …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C9854AF-05B2-3551-B617-7409A3DE4D28}"/>
              </a:ext>
            </a:extLst>
          </p:cNvPr>
          <p:cNvSpPr txBox="1"/>
          <p:nvPr/>
        </p:nvSpPr>
        <p:spPr>
          <a:xfrm>
            <a:off x="5656057" y="1376773"/>
            <a:ext cx="491352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i="1" dirty="0"/>
              <a:t>« Une technique de manipulation permettant</a:t>
            </a:r>
            <a:br>
              <a:rPr lang="fr-CH" i="1" dirty="0"/>
            </a:br>
            <a:r>
              <a:rPr lang="fr-CH" i="1" dirty="0"/>
              <a:t>d’obtenir des informations ou accéder à des</a:t>
            </a:r>
            <a:br>
              <a:rPr lang="fr-CH" i="1" dirty="0"/>
            </a:br>
            <a:r>
              <a:rPr lang="fr-CH" i="1" dirty="0"/>
              <a:t>systèmes »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7417219-87EA-E2CB-0648-985F9F428F9E}"/>
              </a:ext>
            </a:extLst>
          </p:cNvPr>
          <p:cNvSpPr txBox="1"/>
          <p:nvPr/>
        </p:nvSpPr>
        <p:spPr>
          <a:xfrm>
            <a:off x="1862669" y="3052422"/>
            <a:ext cx="2081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/>
              <a:t>Exemple courant :</a:t>
            </a:r>
          </a:p>
        </p:txBody>
      </p:sp>
      <p:pic>
        <p:nvPicPr>
          <p:cNvPr id="11" name="Image 10" descr="Une image contenant Graphique, Bleu électrique, symbole, Police&#10;&#10;Description générée automatiquement">
            <a:extLst>
              <a:ext uri="{FF2B5EF4-FFF2-40B4-BE49-F238E27FC236}">
                <a16:creationId xmlns:a16="http://schemas.microsoft.com/office/drawing/2014/main" id="{67829153-CEE8-A3DD-100A-F9F14B9422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668" y="2220270"/>
            <a:ext cx="1395675" cy="1395675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E217CEE6-1E59-2C33-B0CA-52392ABB682C}"/>
              </a:ext>
            </a:extLst>
          </p:cNvPr>
          <p:cNvSpPr txBox="1"/>
          <p:nvPr/>
        </p:nvSpPr>
        <p:spPr>
          <a:xfrm>
            <a:off x="6059403" y="2489603"/>
            <a:ext cx="47387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u="sng" dirty="0"/>
              <a:t>Phishing (hameçonnage)</a:t>
            </a:r>
          </a:p>
          <a:p>
            <a:r>
              <a:rPr lang="fr-CH" dirty="0"/>
              <a:t>Un email qui semble légitime mais vous</a:t>
            </a:r>
            <a:br>
              <a:rPr lang="fr-CH" dirty="0"/>
            </a:br>
            <a:r>
              <a:rPr lang="fr-CH" dirty="0"/>
              <a:t>demandant des informations personnelles</a:t>
            </a:r>
            <a:br>
              <a:rPr lang="fr-CH" dirty="0"/>
            </a:br>
            <a:r>
              <a:rPr lang="fr-CH" dirty="0"/>
              <a:t>(ex. n° de carte bancaire, mot de passe, …)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567488A-35CF-D30D-23AF-08DEF3014194}"/>
              </a:ext>
            </a:extLst>
          </p:cNvPr>
          <p:cNvSpPr txBox="1"/>
          <p:nvPr/>
        </p:nvSpPr>
        <p:spPr>
          <a:xfrm>
            <a:off x="1872828" y="4874188"/>
            <a:ext cx="17475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/>
              <a:t>S’en protéger :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30C5E2F9-4E26-FB16-55F4-97C8B846F511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221" y="3996127"/>
            <a:ext cx="1395675" cy="1395675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014261A0-3122-D318-E356-727BD5B96F00}"/>
              </a:ext>
            </a:extLst>
          </p:cNvPr>
          <p:cNvSpPr txBox="1"/>
          <p:nvPr/>
        </p:nvSpPr>
        <p:spPr>
          <a:xfrm>
            <a:off x="3678566" y="5224093"/>
            <a:ext cx="2384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dirty="0"/>
              <a:t>Être sûr de l’identité</a:t>
            </a:r>
            <a:br>
              <a:rPr lang="fr-CH" dirty="0"/>
            </a:br>
            <a:r>
              <a:rPr lang="fr-CH" dirty="0"/>
              <a:t>de la personne à qui</a:t>
            </a:r>
            <a:br>
              <a:rPr lang="fr-CH" dirty="0"/>
            </a:br>
            <a:r>
              <a:rPr lang="fr-CH" dirty="0"/>
              <a:t>l’on divulgue des</a:t>
            </a:r>
            <a:br>
              <a:rPr lang="fr-CH" dirty="0"/>
            </a:br>
            <a:r>
              <a:rPr lang="fr-CH" dirty="0"/>
              <a:t>informations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7E9E30B7-34C2-0F63-5F82-AD3C43A5EFB4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4897" y="3996127"/>
            <a:ext cx="1372127" cy="1257886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61CA8EBF-7577-5106-E21B-E81A49D589A4}"/>
              </a:ext>
            </a:extLst>
          </p:cNvPr>
          <p:cNvSpPr txBox="1"/>
          <p:nvPr/>
        </p:nvSpPr>
        <p:spPr>
          <a:xfrm>
            <a:off x="6706686" y="5224093"/>
            <a:ext cx="2729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dirty="0"/>
              <a:t>Rester vigilant et en</a:t>
            </a:r>
            <a:br>
              <a:rPr lang="fr-CH" dirty="0"/>
            </a:br>
            <a:r>
              <a:rPr lang="fr-CH" dirty="0"/>
              <a:t>cas de doute, faire appel directement à l’entreprise en question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8374E7DC-46FB-6DE4-9E09-E61B85EB07CF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3877D5-8656-B7FC-15BC-BF6EBCC15F84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C2E512-F4EA-499F-3BDA-EBD40EDE60A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6</a:t>
            </a:fld>
            <a:endParaRPr lang="fr-CH" dirty="0"/>
          </a:p>
        </p:txBody>
      </p:sp>
      <p:pic>
        <p:nvPicPr>
          <p:cNvPr id="7" name="Image 6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EE8BE521-A548-9808-9051-F805F6DCB2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17AFE3DA-7061-B28A-4AA9-15DD16F99F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479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  <p:bldP spid="15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8D89F7-5074-157A-C32B-A2EA2192E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8F74ED-8EAF-0B5A-A798-47C891EFE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>
                <a:latin typeface="+mj-lt"/>
              </a:rPr>
              <a:t>INTERNET</a:t>
            </a:r>
            <a:endParaRPr lang="fr-CH" dirty="0">
              <a:latin typeface="Gotham Light" pitchFamily="50" charset="0"/>
            </a:endParaRP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DA2F44-245A-45B7-9340-B3A96C4A1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0E07-5B35-469F-954F-0112445FEDB3}" type="datetime1">
              <a:rPr lang="fr-FR" smtClean="0">
                <a:latin typeface="Gotham Light" pitchFamily="50" charset="0"/>
              </a:rPr>
              <a:t>19/11/2025</a:t>
            </a:fld>
            <a:endParaRPr lang="fr-CH" dirty="0">
              <a:latin typeface="Gotham Light" pitchFamily="50" charset="0"/>
            </a:endParaRPr>
          </a:p>
        </p:txBody>
      </p:sp>
      <p:pic>
        <p:nvPicPr>
          <p:cNvPr id="3" name="Image 2" descr="Une image contenant capture d’écran, Graphique, Police, logo&#10;&#10;Description générée automatiquement">
            <a:extLst>
              <a:ext uri="{FF2B5EF4-FFF2-40B4-BE49-F238E27FC236}">
                <a16:creationId xmlns:a16="http://schemas.microsoft.com/office/drawing/2014/main" id="{CB016851-5F74-6617-DD12-FABC7BA4E8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090" y="1595978"/>
            <a:ext cx="1320800" cy="13208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C325CFD-3CEF-4F6E-732F-D551C8B101B9}"/>
              </a:ext>
            </a:extLst>
          </p:cNvPr>
          <p:cNvSpPr txBox="1"/>
          <p:nvPr/>
        </p:nvSpPr>
        <p:spPr>
          <a:xfrm>
            <a:off x="4196932" y="1751447"/>
            <a:ext cx="24257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dirty="0">
                <a:solidFill>
                  <a:srgbClr val="FF0000"/>
                </a:solidFill>
              </a:rPr>
              <a:t>http:</a:t>
            </a:r>
            <a:r>
              <a:rPr lang="fr-CH" dirty="0"/>
              <a:t>//example.com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EA5C9CC-F18D-688D-CB9D-625DBB8CBC74}"/>
              </a:ext>
            </a:extLst>
          </p:cNvPr>
          <p:cNvSpPr txBox="1"/>
          <p:nvPr/>
        </p:nvSpPr>
        <p:spPr>
          <a:xfrm>
            <a:off x="4196932" y="2069723"/>
            <a:ext cx="24257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dirty="0">
                <a:solidFill>
                  <a:srgbClr val="92D050"/>
                </a:solidFill>
              </a:rPr>
              <a:t>https://</a:t>
            </a:r>
            <a:r>
              <a:rPr lang="fr-CH" dirty="0"/>
              <a:t>example.com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4EF285F-F072-D63B-9B21-91CCAA87C87C}"/>
              </a:ext>
            </a:extLst>
          </p:cNvPr>
          <p:cNvSpPr txBox="1"/>
          <p:nvPr/>
        </p:nvSpPr>
        <p:spPr>
          <a:xfrm>
            <a:off x="3380416" y="4710610"/>
            <a:ext cx="282641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Ne surtout pas exécuter</a:t>
            </a:r>
            <a:br>
              <a:rPr lang="fr-CH" dirty="0"/>
            </a:br>
            <a:r>
              <a:rPr lang="fr-CH" dirty="0"/>
              <a:t>/ouvrir des fichiers ou </a:t>
            </a:r>
            <a:br>
              <a:rPr lang="fr-CH" dirty="0"/>
            </a:br>
            <a:r>
              <a:rPr lang="fr-CH" dirty="0"/>
              <a:t>programmes via internet,</a:t>
            </a:r>
            <a:br>
              <a:rPr lang="fr-CH" dirty="0"/>
            </a:br>
            <a:r>
              <a:rPr lang="fr-CH" dirty="0"/>
              <a:t>cela peut être des virus</a:t>
            </a:r>
            <a:br>
              <a:rPr lang="fr-CH" dirty="0"/>
            </a:br>
            <a:r>
              <a:rPr lang="fr-CH" dirty="0"/>
              <a:t>ou autres infections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20B2F9D3-CE74-652B-5468-4BB05DF3F56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136" y="3001374"/>
            <a:ext cx="1557550" cy="155755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B73E7CC-85F2-7E12-9628-C95BBCFB609A}"/>
              </a:ext>
            </a:extLst>
          </p:cNvPr>
          <p:cNvSpPr txBox="1"/>
          <p:nvPr/>
        </p:nvSpPr>
        <p:spPr>
          <a:xfrm>
            <a:off x="7335035" y="3562851"/>
            <a:ext cx="349005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Naviguer sur internet laisse</a:t>
            </a:r>
            <a:br>
              <a:rPr lang="fr-CH" dirty="0"/>
            </a:br>
            <a:r>
              <a:rPr lang="fr-CH" dirty="0"/>
              <a:t>des traces, rester extrêmement</a:t>
            </a:r>
            <a:br>
              <a:rPr lang="fr-CH" dirty="0"/>
            </a:br>
            <a:r>
              <a:rPr lang="fr-CH" dirty="0"/>
              <a:t>vigilant est important.</a:t>
            </a:r>
            <a:br>
              <a:rPr lang="fr-CH" dirty="0"/>
            </a:br>
            <a:r>
              <a:rPr lang="fr-CH" dirty="0"/>
              <a:t>Il faut faire très attention aux</a:t>
            </a:r>
            <a:br>
              <a:rPr lang="fr-CH" dirty="0"/>
            </a:br>
            <a:r>
              <a:rPr lang="fr-CH" dirty="0"/>
              <a:t>informations que l’on donne sur</a:t>
            </a:r>
            <a:br>
              <a:rPr lang="fr-CH" dirty="0"/>
            </a:br>
            <a:r>
              <a:rPr lang="fr-CH" dirty="0"/>
              <a:t>internet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BBA12899-6364-5087-5477-FE33EFDEE913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1282" y="1855350"/>
            <a:ext cx="1557550" cy="1557550"/>
          </a:xfrm>
          <a:prstGeom prst="rect">
            <a:avLst/>
          </a:prstGeom>
        </p:spPr>
      </p:pic>
      <p:pic>
        <p:nvPicPr>
          <p:cNvPr id="11" name="Image 10" descr="Une image contenant graphiques vectoriels&#10;&#10;Description générée automatiquement">
            <a:extLst>
              <a:ext uri="{FF2B5EF4-FFF2-40B4-BE49-F238E27FC236}">
                <a16:creationId xmlns:a16="http://schemas.microsoft.com/office/drawing/2014/main" id="{20F9B136-708D-DC6B-2551-AD2F393E52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11094">
            <a:off x="7577094" y="2741830"/>
            <a:ext cx="725928" cy="725928"/>
          </a:xfrm>
          <a:prstGeom prst="rect">
            <a:avLst/>
          </a:prstGeom>
        </p:spPr>
      </p:pic>
      <p:pic>
        <p:nvPicPr>
          <p:cNvPr id="12" name="Image 11" descr="Une image contenant graphiques vectoriels&#10;&#10;Description générée automatiquement">
            <a:extLst>
              <a:ext uri="{FF2B5EF4-FFF2-40B4-BE49-F238E27FC236}">
                <a16:creationId xmlns:a16="http://schemas.microsoft.com/office/drawing/2014/main" id="{998DD622-7220-A800-8330-15838D5012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11094">
            <a:off x="6966730" y="2978738"/>
            <a:ext cx="725928" cy="725928"/>
          </a:xfrm>
          <a:prstGeom prst="rect">
            <a:avLst/>
          </a:prstGeom>
        </p:spPr>
      </p:pic>
      <p:pic>
        <p:nvPicPr>
          <p:cNvPr id="13" name="Image 12" descr="Une image contenant graphiques vectoriels&#10;&#10;Description générée automatiquement">
            <a:extLst>
              <a:ext uri="{FF2B5EF4-FFF2-40B4-BE49-F238E27FC236}">
                <a16:creationId xmlns:a16="http://schemas.microsoft.com/office/drawing/2014/main" id="{B5BD6A41-E04A-D788-0EF9-61B69714BC9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11094">
            <a:off x="6302592" y="3212500"/>
            <a:ext cx="725928" cy="725928"/>
          </a:xfrm>
          <a:prstGeom prst="rect">
            <a:avLst/>
          </a:prstGeom>
        </p:spPr>
      </p:pic>
      <p:sp>
        <p:nvSpPr>
          <p:cNvPr id="15" name="Espace réservé du pied de page 4">
            <a:extLst>
              <a:ext uri="{FF2B5EF4-FFF2-40B4-BE49-F238E27FC236}">
                <a16:creationId xmlns:a16="http://schemas.microsoft.com/office/drawing/2014/main" id="{EEBE6BBB-3F89-8A82-1E75-8E24AC2E73B6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16" name="Espace réservé du numéro de diapositive 5">
            <a:extLst>
              <a:ext uri="{FF2B5EF4-FFF2-40B4-BE49-F238E27FC236}">
                <a16:creationId xmlns:a16="http://schemas.microsoft.com/office/drawing/2014/main" id="{3C8C85AF-CB0A-8E59-5906-FFE2DCC1360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7</a:t>
            </a:fld>
            <a:endParaRPr lang="fr-CH" dirty="0"/>
          </a:p>
        </p:txBody>
      </p:sp>
      <p:pic>
        <p:nvPicPr>
          <p:cNvPr id="17" name="Image 16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ED74E79E-5DC6-A466-43D2-BA9CDE1AFC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14" name="Image 1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710A689F-32C4-C7BE-656C-FD3AD42D632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18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ED32E7-6DF3-637D-61CE-5FB20BE6B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725E80-8864-8457-BB39-07EB91E57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>
                <a:latin typeface="+mj-lt"/>
              </a:rPr>
              <a:t>MESSAGERIE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EFB3DAC3-53D6-73AD-0FA0-6EA2006086D3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603" y="1437075"/>
            <a:ext cx="1646188" cy="1646188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4AA4EF1-0A47-203C-51D2-7F5BB4881182}"/>
              </a:ext>
            </a:extLst>
          </p:cNvPr>
          <p:cNvSpPr txBox="1"/>
          <p:nvPr/>
        </p:nvSpPr>
        <p:spPr>
          <a:xfrm>
            <a:off x="5270605" y="1426915"/>
            <a:ext cx="347082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/>
              <a:t>L’adresse mail professionnel</a:t>
            </a:r>
            <a:br>
              <a:rPr lang="fr-CH" dirty="0"/>
            </a:br>
            <a:r>
              <a:rPr lang="fr-CH" dirty="0"/>
              <a:t>est une adresse mail</a:t>
            </a:r>
            <a:br>
              <a:rPr lang="fr-CH" dirty="0"/>
            </a:br>
            <a:r>
              <a:rPr lang="fr-CH" dirty="0">
                <a:solidFill>
                  <a:srgbClr val="00B0F0"/>
                </a:solidFill>
              </a:rPr>
              <a:t>PROFESSIONNEL</a:t>
            </a:r>
            <a:r>
              <a:rPr lang="fr-CH" dirty="0"/>
              <a:t>. Il faut </a:t>
            </a:r>
            <a:br>
              <a:rPr lang="fr-CH" dirty="0"/>
            </a:br>
            <a:r>
              <a:rPr lang="fr-CH" dirty="0"/>
              <a:t>essayer de limité son utilisation</a:t>
            </a:r>
            <a:br>
              <a:rPr lang="fr-CH" dirty="0"/>
            </a:br>
            <a:r>
              <a:rPr lang="fr-CH" dirty="0"/>
              <a:t>pour un cadre privé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056A21D-0B82-16B1-1B5D-5D881597CE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243" y="3652606"/>
            <a:ext cx="2826416" cy="22338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E6E2431-27CD-0304-5CE7-D1409B6BEBF0}"/>
              </a:ext>
            </a:extLst>
          </p:cNvPr>
          <p:cNvSpPr txBox="1"/>
          <p:nvPr/>
        </p:nvSpPr>
        <p:spPr>
          <a:xfrm>
            <a:off x="6164985" y="3466733"/>
            <a:ext cx="306846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dirty="0"/>
              <a:t>Les mails peuvent être</a:t>
            </a:r>
            <a:br>
              <a:rPr lang="fr-CH" dirty="0"/>
            </a:br>
            <a:r>
              <a:rPr lang="fr-CH" dirty="0"/>
              <a:t>parfois malveillant. Il faut </a:t>
            </a:r>
            <a:br>
              <a:rPr lang="fr-CH" dirty="0"/>
            </a:br>
            <a:r>
              <a:rPr lang="fr-CH" dirty="0"/>
              <a:t>toujours faire attention aux</a:t>
            </a:r>
            <a:br>
              <a:rPr lang="fr-CH" dirty="0"/>
            </a:br>
            <a:r>
              <a:rPr lang="fr-CH" dirty="0"/>
              <a:t>points suivants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dirty="0"/>
              <a:t>Provenance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dirty="0"/>
              <a:t>Lien suspect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dirty="0"/>
              <a:t>Forme du mail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dirty="0"/>
              <a:t>Adresse mail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dirty="0"/>
              <a:t>Pièce jointe</a:t>
            </a:r>
          </a:p>
        </p:txBody>
      </p:sp>
      <p:sp>
        <p:nvSpPr>
          <p:cNvPr id="8" name="Espace réservé de la date 3">
            <a:extLst>
              <a:ext uri="{FF2B5EF4-FFF2-40B4-BE49-F238E27FC236}">
                <a16:creationId xmlns:a16="http://schemas.microsoft.com/office/drawing/2014/main" id="{9C8180E6-7064-775A-898A-4A7B797B6061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9" name="Espace réservé du pied de page 4">
            <a:extLst>
              <a:ext uri="{FF2B5EF4-FFF2-40B4-BE49-F238E27FC236}">
                <a16:creationId xmlns:a16="http://schemas.microsoft.com/office/drawing/2014/main" id="{C9B4DC75-A7D6-DE47-66CF-0ED5B8574368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10" name="Espace réservé du numéro de diapositive 5">
            <a:extLst>
              <a:ext uri="{FF2B5EF4-FFF2-40B4-BE49-F238E27FC236}">
                <a16:creationId xmlns:a16="http://schemas.microsoft.com/office/drawing/2014/main" id="{BE49FD21-33AB-BF0B-32E1-4497A9BFB8C2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8</a:t>
            </a:fld>
            <a:endParaRPr lang="fr-CH" dirty="0"/>
          </a:p>
        </p:txBody>
      </p:sp>
      <p:pic>
        <p:nvPicPr>
          <p:cNvPr id="11" name="Image 10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C07B4FE8-1214-C97E-6C62-7C2D17371F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A6AB5CC4-0D4A-30E8-34AA-08BA5A4C10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310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94BAA8-322D-B5D4-9551-714687F97D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D12A47-E891-B8BB-EBF1-7F09A81EF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>
                <a:latin typeface="+mj-lt"/>
              </a:rPr>
              <a:t>MESSAGERIE</a:t>
            </a:r>
            <a:endParaRPr lang="fr-CH" dirty="0">
              <a:latin typeface="Gotham Light" pitchFamily="50" charset="0"/>
            </a:endParaRPr>
          </a:p>
        </p:txBody>
      </p:sp>
      <p:pic>
        <p:nvPicPr>
          <p:cNvPr id="3" name="Picture 2" descr="Vrai e-mail ou e-mail frauduleux ? Repérer facilement une tentative  d'hameçonnage (phishing) | Ordissinaute">
            <a:extLst>
              <a:ext uri="{FF2B5EF4-FFF2-40B4-BE49-F238E27FC236}">
                <a16:creationId xmlns:a16="http://schemas.microsoft.com/office/drawing/2014/main" id="{8E4AEEFD-6E1D-1048-EB72-A918A6388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542" y="1508196"/>
            <a:ext cx="10193866" cy="4187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713B117-A3DA-AF12-0198-59B4E185D479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913E70E-3B29-D983-B982-1D1296C980D9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A9EB3B5F-A098-4340-5CB9-19ABE76B79F1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9</a:t>
            </a:fld>
            <a:endParaRPr lang="fr-CH" dirty="0"/>
          </a:p>
        </p:txBody>
      </p:sp>
      <p:pic>
        <p:nvPicPr>
          <p:cNvPr id="8" name="Image 7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B6C7A3EE-FBA6-E04A-3CA4-AEE8499FCE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A878E0DD-0F49-15FB-DC18-732BF829F2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364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8AB6F1-C765-0EF2-5B90-AAA5AB85D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DEA9F6-D85E-7C92-FEB9-8E1D88D42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>
                <a:latin typeface="+mj-lt"/>
              </a:rPr>
              <a:t>MOBILITE</a:t>
            </a:r>
            <a:endParaRPr lang="fr-CH" dirty="0">
              <a:latin typeface="Gotham Light" pitchFamily="50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FC495A8-5D3A-04B6-3025-BC1307949B23}"/>
              </a:ext>
            </a:extLst>
          </p:cNvPr>
          <p:cNvSpPr txBox="1"/>
          <p:nvPr/>
        </p:nvSpPr>
        <p:spPr>
          <a:xfrm>
            <a:off x="1808565" y="3578077"/>
            <a:ext cx="260520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Faite attention au </a:t>
            </a:r>
            <a:br>
              <a:rPr lang="fr-CH" dirty="0"/>
            </a:br>
            <a:r>
              <a:rPr lang="fr-CH" dirty="0"/>
              <a:t>tiers personne pouvant</a:t>
            </a:r>
            <a:br>
              <a:rPr lang="fr-CH" dirty="0"/>
            </a:br>
            <a:r>
              <a:rPr lang="fr-CH" dirty="0"/>
              <a:t>voir ou espionnez votre</a:t>
            </a:r>
            <a:br>
              <a:rPr lang="fr-CH" dirty="0"/>
            </a:br>
            <a:r>
              <a:rPr lang="fr-CH" dirty="0"/>
              <a:t>écran lors de vos</a:t>
            </a:r>
            <a:br>
              <a:rPr lang="fr-CH" dirty="0"/>
            </a:br>
            <a:r>
              <a:rPr lang="fr-CH" dirty="0"/>
              <a:t>déplacements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E2248D2-C229-F452-7261-499857C2EF06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881" y="1757333"/>
            <a:ext cx="1942237" cy="194223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CA646E-6954-389A-7FB7-B62D813AD18F}"/>
              </a:ext>
            </a:extLst>
          </p:cNvPr>
          <p:cNvSpPr txBox="1"/>
          <p:nvPr/>
        </p:nvSpPr>
        <p:spPr>
          <a:xfrm>
            <a:off x="4601040" y="3591640"/>
            <a:ext cx="298992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Ne pas laisser l’appareil en</a:t>
            </a:r>
            <a:br>
              <a:rPr lang="fr-CH" dirty="0"/>
            </a:br>
            <a:r>
              <a:rPr lang="fr-CH" dirty="0"/>
              <a:t>veille dans un sac en</a:t>
            </a:r>
            <a:br>
              <a:rPr lang="fr-CH" dirty="0"/>
            </a:br>
            <a:r>
              <a:rPr lang="fr-CH" dirty="0"/>
              <a:t>déplacement surtout </a:t>
            </a:r>
            <a:br>
              <a:rPr lang="fr-CH" dirty="0"/>
            </a:br>
            <a:r>
              <a:rPr lang="fr-CH" dirty="0"/>
              <a:t>si on n'est pas à proximité</a:t>
            </a:r>
            <a:br>
              <a:rPr lang="fr-CH" dirty="0"/>
            </a:br>
            <a:r>
              <a:rPr lang="fr-CH" dirty="0"/>
              <a:t>de celui ci</a:t>
            </a:r>
          </a:p>
        </p:txBody>
      </p:sp>
      <p:pic>
        <p:nvPicPr>
          <p:cNvPr id="7" name="Picture 2" descr="Objets perdus - Icônes divers gratuites">
            <a:extLst>
              <a:ext uri="{FF2B5EF4-FFF2-40B4-BE49-F238E27FC236}">
                <a16:creationId xmlns:a16="http://schemas.microsoft.com/office/drawing/2014/main" id="{C8CF5828-3980-A66C-A029-35D471BDA8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5552" y="2294222"/>
            <a:ext cx="1477328" cy="147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EA528DB-D3D0-D804-1128-E5A46DAE857A}"/>
              </a:ext>
            </a:extLst>
          </p:cNvPr>
          <p:cNvSpPr txBox="1"/>
          <p:nvPr/>
        </p:nvSpPr>
        <p:spPr>
          <a:xfrm>
            <a:off x="8336886" y="3863942"/>
            <a:ext cx="18726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En cas de perte,</a:t>
            </a:r>
            <a:br>
              <a:rPr lang="fr-CH" dirty="0"/>
            </a:br>
            <a:r>
              <a:rPr lang="fr-CH" dirty="0"/>
              <a:t>signalez-le</a:t>
            </a:r>
            <a:br>
              <a:rPr lang="fr-CH" dirty="0"/>
            </a:br>
            <a:r>
              <a:rPr lang="fr-CH" dirty="0"/>
              <a:t>immédiatement</a:t>
            </a:r>
          </a:p>
        </p:txBody>
      </p:sp>
      <p:sp>
        <p:nvSpPr>
          <p:cNvPr id="9" name="Espace réservé de la date 3">
            <a:extLst>
              <a:ext uri="{FF2B5EF4-FFF2-40B4-BE49-F238E27FC236}">
                <a16:creationId xmlns:a16="http://schemas.microsoft.com/office/drawing/2014/main" id="{9BDC7649-D197-8632-E5A5-DAA09C79D748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10" name="Espace réservé du pied de page 4">
            <a:extLst>
              <a:ext uri="{FF2B5EF4-FFF2-40B4-BE49-F238E27FC236}">
                <a16:creationId xmlns:a16="http://schemas.microsoft.com/office/drawing/2014/main" id="{3E40FC7D-6F59-B6FA-1E60-5854D617F7F1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11" name="Espace réservé du numéro de diapositive 5">
            <a:extLst>
              <a:ext uri="{FF2B5EF4-FFF2-40B4-BE49-F238E27FC236}">
                <a16:creationId xmlns:a16="http://schemas.microsoft.com/office/drawing/2014/main" id="{0E4F91AC-B07D-6C3A-8AD0-07909997E9FC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10</a:t>
            </a:fld>
            <a:endParaRPr lang="fr-CH" dirty="0"/>
          </a:p>
        </p:txBody>
      </p:sp>
      <p:pic>
        <p:nvPicPr>
          <p:cNvPr id="12" name="Image 11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472FC04B-F1BF-79D6-84A2-142FFB41EC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13475653-10A7-D23E-925A-5E9E0D4DCA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39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B9AE30-9993-A629-736C-96EC02A79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CBBD47-9FF9-5831-5332-82EEA0C2C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>
                <a:latin typeface="+mj-lt"/>
              </a:rPr>
              <a:t>EN PUBLIC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6363CF76-4964-9C6E-D4C7-3EAAA0F3F3C3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760" y="1738489"/>
            <a:ext cx="2174558" cy="2174558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5491FBB-6299-DA06-A3AF-CD78B3D1AEE2}"/>
              </a:ext>
            </a:extLst>
          </p:cNvPr>
          <p:cNvSpPr txBox="1"/>
          <p:nvPr/>
        </p:nvSpPr>
        <p:spPr>
          <a:xfrm>
            <a:off x="2778923" y="4265137"/>
            <a:ext cx="27302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Sécuriser au maximum</a:t>
            </a:r>
            <a:br>
              <a:rPr lang="fr-CH" dirty="0"/>
            </a:br>
            <a:r>
              <a:rPr lang="fr-CH" dirty="0"/>
              <a:t>vos réseaux sociaux, </a:t>
            </a:r>
            <a:br>
              <a:rPr lang="fr-CH" dirty="0"/>
            </a:br>
            <a:r>
              <a:rPr lang="fr-CH" dirty="0"/>
              <a:t>sites en lignes et autres,</a:t>
            </a:r>
            <a:br>
              <a:rPr lang="fr-CH" dirty="0"/>
            </a:br>
            <a:r>
              <a:rPr lang="fr-CH" dirty="0"/>
              <a:t>même personnels.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4319B18-F332-58B6-D62A-F1825B38D782}"/>
              </a:ext>
            </a:extLst>
          </p:cNvPr>
          <p:cNvSpPr txBox="1"/>
          <p:nvPr/>
        </p:nvSpPr>
        <p:spPr>
          <a:xfrm>
            <a:off x="6385907" y="3322338"/>
            <a:ext cx="323838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En public il est important</a:t>
            </a:r>
            <a:br>
              <a:rPr lang="fr-CH" dirty="0"/>
            </a:br>
            <a:r>
              <a:rPr lang="fr-CH" dirty="0"/>
              <a:t>d’incarner les valeurs de </a:t>
            </a:r>
            <a:br>
              <a:rPr lang="fr-CH" dirty="0"/>
            </a:br>
            <a:r>
              <a:rPr lang="fr-CH" dirty="0"/>
              <a:t>l’entreprise.</a:t>
            </a:r>
          </a:p>
          <a:p>
            <a:pPr algn="ctr"/>
            <a:r>
              <a:rPr lang="fr-CH" dirty="0"/>
              <a:t>-</a:t>
            </a:r>
          </a:p>
          <a:p>
            <a:pPr algn="ctr"/>
            <a:r>
              <a:rPr lang="fr-CH" dirty="0"/>
              <a:t>Même dans une discussion</a:t>
            </a:r>
            <a:br>
              <a:rPr lang="fr-CH" dirty="0"/>
            </a:br>
            <a:r>
              <a:rPr lang="fr-CH" dirty="0"/>
              <a:t>sur le travail avec des amis,</a:t>
            </a:r>
          </a:p>
          <a:p>
            <a:pPr algn="ctr"/>
            <a:r>
              <a:rPr lang="fr-CH" dirty="0"/>
              <a:t>Il faut essayer de minimiser </a:t>
            </a:r>
            <a:br>
              <a:rPr lang="fr-CH" dirty="0"/>
            </a:br>
            <a:r>
              <a:rPr lang="fr-CH" dirty="0"/>
              <a:t>au maximum les informations</a:t>
            </a:r>
            <a:br>
              <a:rPr lang="fr-CH" dirty="0"/>
            </a:br>
            <a:r>
              <a:rPr lang="fr-CH" dirty="0"/>
              <a:t>donner de l’entreprise.</a:t>
            </a:r>
          </a:p>
        </p:txBody>
      </p:sp>
      <p:pic>
        <p:nvPicPr>
          <p:cNvPr id="7" name="Image 6" descr="Une image contenant lumière, ciel nocturne&#10;&#10;Description générée automatiquement">
            <a:extLst>
              <a:ext uri="{FF2B5EF4-FFF2-40B4-BE49-F238E27FC236}">
                <a16:creationId xmlns:a16="http://schemas.microsoft.com/office/drawing/2014/main" id="{DC5FC462-420B-4DD5-3150-8B34A989E64A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279" y="1412916"/>
            <a:ext cx="1909422" cy="1909422"/>
          </a:xfrm>
          <a:prstGeom prst="rect">
            <a:avLst/>
          </a:prstGeom>
        </p:spPr>
      </p:pic>
      <p:sp>
        <p:nvSpPr>
          <p:cNvPr id="8" name="Espace réservé de la date 3">
            <a:extLst>
              <a:ext uri="{FF2B5EF4-FFF2-40B4-BE49-F238E27FC236}">
                <a16:creationId xmlns:a16="http://schemas.microsoft.com/office/drawing/2014/main" id="{E161FD63-D4C2-882B-967F-8CD03D619217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9" name="Espace réservé du pied de page 4">
            <a:extLst>
              <a:ext uri="{FF2B5EF4-FFF2-40B4-BE49-F238E27FC236}">
                <a16:creationId xmlns:a16="http://schemas.microsoft.com/office/drawing/2014/main" id="{1C564031-C590-45FA-3470-4F8146E253FF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10" name="Espace réservé du numéro de diapositive 5">
            <a:extLst>
              <a:ext uri="{FF2B5EF4-FFF2-40B4-BE49-F238E27FC236}">
                <a16:creationId xmlns:a16="http://schemas.microsoft.com/office/drawing/2014/main" id="{2CF9EE95-4D2A-C887-1B51-806489A11E49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11</a:t>
            </a:fld>
            <a:endParaRPr lang="fr-CH" dirty="0"/>
          </a:p>
        </p:txBody>
      </p:sp>
      <p:pic>
        <p:nvPicPr>
          <p:cNvPr id="11" name="Image 10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EFD6503E-FC16-E760-C004-AD85134AB1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74987DC0-AA50-450E-73E4-130782CF91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936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24C023-4ACF-6EFD-2F53-B0E1D0F82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0D19C7-BC86-D5EA-2D23-385543A53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>
                <a:latin typeface="+mj-lt"/>
              </a:rPr>
              <a:t>VISITEURS</a:t>
            </a:r>
            <a:endParaRPr lang="fr-CH" dirty="0">
              <a:latin typeface="Gotham Light" pitchFamily="50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0FFED31-B6DC-528F-FD87-8BD7C9BC7BBA}"/>
              </a:ext>
            </a:extLst>
          </p:cNvPr>
          <p:cNvSpPr txBox="1"/>
          <p:nvPr/>
        </p:nvSpPr>
        <p:spPr>
          <a:xfrm>
            <a:off x="2492809" y="3891171"/>
            <a:ext cx="309905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Toute personne externe qui </a:t>
            </a:r>
            <a:br>
              <a:rPr lang="fr-CH" dirty="0"/>
            </a:br>
            <a:r>
              <a:rPr lang="fr-CH" dirty="0"/>
              <a:t>viendrait à devoir accéder </a:t>
            </a:r>
            <a:br>
              <a:rPr lang="fr-CH" dirty="0"/>
            </a:br>
            <a:r>
              <a:rPr lang="fr-CH" dirty="0"/>
              <a:t>aux locaux de l’entreprise</a:t>
            </a:r>
            <a:br>
              <a:rPr lang="fr-CH" dirty="0"/>
            </a:br>
            <a:r>
              <a:rPr lang="fr-CH" dirty="0"/>
              <a:t>doit absolument être </a:t>
            </a:r>
            <a:br>
              <a:rPr lang="fr-CH" dirty="0"/>
            </a:br>
            <a:r>
              <a:rPr lang="fr-CH" dirty="0"/>
              <a:t>accompagnée</a:t>
            </a:r>
          </a:p>
        </p:txBody>
      </p:sp>
      <p:pic>
        <p:nvPicPr>
          <p:cNvPr id="5" name="Image 4" descr="Une image contenant ciel nocturne&#10;&#10;Description générée automatiquement">
            <a:extLst>
              <a:ext uri="{FF2B5EF4-FFF2-40B4-BE49-F238E27FC236}">
                <a16:creationId xmlns:a16="http://schemas.microsoft.com/office/drawing/2014/main" id="{B6FC46FB-8386-04B0-29BE-C19F9EFF201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187" y="1806732"/>
            <a:ext cx="2389278" cy="238927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91BB21D-6985-87DD-F903-3694D977FE4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483" y="485932"/>
            <a:ext cx="2057095" cy="205709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CCF139A-0F8F-034F-ABEC-1CDB0E583483}"/>
              </a:ext>
            </a:extLst>
          </p:cNvPr>
          <p:cNvSpPr txBox="1"/>
          <p:nvPr/>
        </p:nvSpPr>
        <p:spPr>
          <a:xfrm>
            <a:off x="8362793" y="2577586"/>
            <a:ext cx="24504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L’accueil des visiteurs</a:t>
            </a:r>
            <a:br>
              <a:rPr lang="fr-CH" dirty="0"/>
            </a:br>
            <a:r>
              <a:rPr lang="fr-CH" dirty="0"/>
              <a:t>se fait à la réception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19A73374-C786-462D-EB52-00E89B46355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182" y="3129357"/>
            <a:ext cx="1790395" cy="1790395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214A3C7-82DC-03FC-2DFA-5C13F76D514C}"/>
              </a:ext>
            </a:extLst>
          </p:cNvPr>
          <p:cNvSpPr txBox="1"/>
          <p:nvPr/>
        </p:nvSpPr>
        <p:spPr>
          <a:xfrm>
            <a:off x="5743450" y="4906834"/>
            <a:ext cx="31438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dirty="0"/>
              <a:t>Les comportements suspects</a:t>
            </a:r>
            <a:br>
              <a:rPr lang="fr-CH" dirty="0"/>
            </a:br>
            <a:r>
              <a:rPr lang="fr-CH" dirty="0"/>
              <a:t>doivent être reporté</a:t>
            </a:r>
            <a:br>
              <a:rPr lang="fr-CH" dirty="0"/>
            </a:br>
            <a:r>
              <a:rPr lang="fr-CH" dirty="0"/>
              <a:t>aux responsables</a:t>
            </a:r>
          </a:p>
        </p:txBody>
      </p:sp>
      <p:sp>
        <p:nvSpPr>
          <p:cNvPr id="10" name="Espace réservé de la date 3">
            <a:extLst>
              <a:ext uri="{FF2B5EF4-FFF2-40B4-BE49-F238E27FC236}">
                <a16:creationId xmlns:a16="http://schemas.microsoft.com/office/drawing/2014/main" id="{3EDC51D2-D043-32B5-36EF-DBD29A9ED0AA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11" name="Espace réservé du pied de page 4">
            <a:extLst>
              <a:ext uri="{FF2B5EF4-FFF2-40B4-BE49-F238E27FC236}">
                <a16:creationId xmlns:a16="http://schemas.microsoft.com/office/drawing/2014/main" id="{C6CAAFA1-0E3C-68C2-83EC-7341410F9EDE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12" name="Espace réservé du numéro de diapositive 5">
            <a:extLst>
              <a:ext uri="{FF2B5EF4-FFF2-40B4-BE49-F238E27FC236}">
                <a16:creationId xmlns:a16="http://schemas.microsoft.com/office/drawing/2014/main" id="{3A48CD2B-5F2A-A124-E6AD-D1E60871FF1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12</a:t>
            </a:fld>
            <a:endParaRPr lang="fr-CH" dirty="0"/>
          </a:p>
        </p:txBody>
      </p:sp>
      <p:pic>
        <p:nvPicPr>
          <p:cNvPr id="13" name="Image 12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6B1A3FC3-B18F-6D89-5F0C-C37A70D97B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5568F2D9-59F6-ADBF-C5F4-069540314F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821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C21B3C-89AD-9B1D-BA85-3A68E5626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4FD86B-5C13-6357-B623-1CD463C60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37256"/>
          </a:xfrm>
        </p:spPr>
        <p:txBody>
          <a:bodyPr/>
          <a:lstStyle/>
          <a:p>
            <a:r>
              <a:rPr lang="fr-CH" dirty="0">
                <a:latin typeface="+mj-lt"/>
              </a:rPr>
              <a:t>QUIZ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580A544-49DD-095F-6605-D50C47E6ABDE}"/>
              </a:ext>
            </a:extLst>
          </p:cNvPr>
          <p:cNvSpPr txBox="1"/>
          <p:nvPr/>
        </p:nvSpPr>
        <p:spPr>
          <a:xfrm>
            <a:off x="677334" y="1210679"/>
            <a:ext cx="855234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1 ) Quel est l’élément le plus important pour créer un mot de passe sécurisé ?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Utiliser votre date de naissance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Utiliser un mot de passe de 12 caractères minimum, </a:t>
            </a:r>
            <a:br>
              <a:rPr lang="fr-CH" dirty="0"/>
            </a:br>
            <a:r>
              <a:rPr lang="fr-CH" dirty="0"/>
              <a:t>avec des lettres, chiffres et symboles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Utiliser le même mot de passe pour tous vos comptes (privé et professionnel)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1116A7A-671C-FD4D-246A-8AC273F6940E}"/>
              </a:ext>
            </a:extLst>
          </p:cNvPr>
          <p:cNvSpPr txBox="1"/>
          <p:nvPr/>
        </p:nvSpPr>
        <p:spPr>
          <a:xfrm>
            <a:off x="677334" y="3134360"/>
            <a:ext cx="603479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2 ) Que devez-vous faire si vous recevez un email suspect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Ouvrir immédiatement la pièce jointe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Supprimer l’email sans l’ouvrir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Utiliser le bouton «Signaler un phishing"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Répondre à l’email pour demander plus d’informations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30E048A-3DDC-D161-4A0C-4766262EF66A}"/>
              </a:ext>
            </a:extLst>
          </p:cNvPr>
          <p:cNvSpPr txBox="1"/>
          <p:nvPr/>
        </p:nvSpPr>
        <p:spPr>
          <a:xfrm>
            <a:off x="677334" y="5058041"/>
            <a:ext cx="7949612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3 ) Qu’est-ce que l’ingénierie sociale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Une technique pour sécuriser les logiciels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Une méthode de manipulation afin d’obtenir des informations sensibles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Une forme de piratage informatique par le biais de virus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A7415884-30B0-C13E-D7F5-D7A4D1636424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4F9DB04F-1DD6-7578-CE74-585F87BD6D90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DE94115B-4275-F0B2-F060-DDA14C53D81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13</a:t>
            </a:fld>
            <a:endParaRPr lang="fr-CH" dirty="0"/>
          </a:p>
        </p:txBody>
      </p:sp>
      <p:pic>
        <p:nvPicPr>
          <p:cNvPr id="10" name="Image 9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640F003D-80F7-36A2-48AA-9CC98AF496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BB85A69B-1815-2FE5-4AAB-6CB5815232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644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90CB5-AAA4-D297-9497-95E216322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2F4B9E-F241-5F07-F038-7923E3FD5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37256"/>
          </a:xfrm>
        </p:spPr>
        <p:txBody>
          <a:bodyPr/>
          <a:lstStyle/>
          <a:p>
            <a:r>
              <a:rPr lang="fr-CH" dirty="0">
                <a:latin typeface="+mj-lt"/>
              </a:rPr>
              <a:t>QUIZ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1799BE7-4C1A-3930-FFEB-C3CEE59E0EE2}"/>
              </a:ext>
            </a:extLst>
          </p:cNvPr>
          <p:cNvSpPr txBox="1"/>
          <p:nvPr/>
        </p:nvSpPr>
        <p:spPr>
          <a:xfrm>
            <a:off x="677334" y="1210679"/>
            <a:ext cx="845936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1 ) Quel est l’élément le plus important pour créer un mot de passe sécurisé ?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Utiliser votre date de naissance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Utiliser un mot de passe de 12 caractères minimum, </a:t>
            </a:r>
            <a:br>
              <a:rPr lang="fr-CH" dirty="0">
                <a:solidFill>
                  <a:srgbClr val="92D050"/>
                </a:solidFill>
              </a:rPr>
            </a:br>
            <a:r>
              <a:rPr lang="fr-CH" dirty="0">
                <a:solidFill>
                  <a:srgbClr val="92D050"/>
                </a:solidFill>
              </a:rPr>
              <a:t>avec des lettres, chiffres et symboles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Utiliser le même mot de passe pour tous vos compte (privé et professionnel)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43F413D-DD7F-30AC-334A-D30B290F3268}"/>
              </a:ext>
            </a:extLst>
          </p:cNvPr>
          <p:cNvSpPr txBox="1"/>
          <p:nvPr/>
        </p:nvSpPr>
        <p:spPr>
          <a:xfrm>
            <a:off x="677334" y="3134360"/>
            <a:ext cx="574028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2 ) Que devez-vous faire si vous recevez un email suspect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Ouvrir immédiatement la pièce jointe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Supprimer l’email sans l’ouvrir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Utiliser le bouton «Signaler un phishing"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Répondre à l’email pour demander plus d’informations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4B780D7-424C-5D98-5963-D588E41060EB}"/>
              </a:ext>
            </a:extLst>
          </p:cNvPr>
          <p:cNvSpPr txBox="1"/>
          <p:nvPr/>
        </p:nvSpPr>
        <p:spPr>
          <a:xfrm>
            <a:off x="677334" y="5058041"/>
            <a:ext cx="7949612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3 ) Qu’est-ce que l’ingénierie sociale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Une technique pour sécuriser les logiciels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Une méthode de manipulation afin d’obtenir des informations sensibles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Une forme de piratage informatique par le biais de virus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371479DE-37FD-059E-D5F4-07A7E25AE1A1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B0B230-9169-C18B-9BE7-A8AAAF6B1759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DD754A-1BCE-44CF-12B8-0B44009656A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14</a:t>
            </a:fld>
            <a:endParaRPr lang="fr-CH" dirty="0"/>
          </a:p>
        </p:txBody>
      </p:sp>
      <p:pic>
        <p:nvPicPr>
          <p:cNvPr id="7" name="Image 6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125EB85F-4944-D352-8A45-33A20B5795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21944D4C-13A9-50E6-27CD-5BC916159F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055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A14CC2-6494-D0B5-F959-94001B1A69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AC2D3-D5B9-1603-ACE8-BD3712488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5554"/>
          </a:xfrm>
        </p:spPr>
        <p:txBody>
          <a:bodyPr/>
          <a:lstStyle/>
          <a:p>
            <a:r>
              <a:rPr lang="fr-CH" dirty="0">
                <a:latin typeface="+mj-lt"/>
              </a:rPr>
              <a:t>QUIZ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293FFA0-C8E2-DE0D-39C5-7AB20E5F4614}"/>
              </a:ext>
            </a:extLst>
          </p:cNvPr>
          <p:cNvSpPr txBox="1"/>
          <p:nvPr/>
        </p:nvSpPr>
        <p:spPr>
          <a:xfrm>
            <a:off x="677334" y="1210679"/>
            <a:ext cx="845936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1 ) Quel est l’élément le plus important pour créer un mot de passe sécurisé ?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Utiliser votre date de naissance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Utiliser un mot de passe de 12 caractères minimum, </a:t>
            </a:r>
            <a:br>
              <a:rPr lang="fr-CH" dirty="0">
                <a:solidFill>
                  <a:srgbClr val="92D050"/>
                </a:solidFill>
              </a:rPr>
            </a:br>
            <a:r>
              <a:rPr lang="fr-CH" dirty="0">
                <a:solidFill>
                  <a:srgbClr val="92D050"/>
                </a:solidFill>
              </a:rPr>
              <a:t>avec des lettres, chiffres et symboles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Utiliser le même mot de passe pour tous vos compte (privé et professionnel)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A15C06A-343B-C28F-9D3C-2B55D4662928}"/>
              </a:ext>
            </a:extLst>
          </p:cNvPr>
          <p:cNvSpPr txBox="1"/>
          <p:nvPr/>
        </p:nvSpPr>
        <p:spPr>
          <a:xfrm>
            <a:off x="677334" y="3134360"/>
            <a:ext cx="574028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2 ) Que devez-vous faire si vous recevez un email suspect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Ouvrir immédiatement la pièce jointe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Supprimer l’email sans l’ouvrir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Utiliser le bouton «Signaler un phishing"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Répondre à l’email pour demander plus d’informations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5118BC0-3956-7D8C-F556-44F5D8984785}"/>
              </a:ext>
            </a:extLst>
          </p:cNvPr>
          <p:cNvSpPr txBox="1"/>
          <p:nvPr/>
        </p:nvSpPr>
        <p:spPr>
          <a:xfrm>
            <a:off x="677334" y="5058041"/>
            <a:ext cx="7949612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3 ) Qu’est-ce que l’ingénierie sociale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Une technique pour sécuriser les logiciels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Une méthode de manipulation afin d’obtenir des informations sensibles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Une forme de piratage informatique par le biais de virus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6CEBE806-EA35-F11F-D50A-D0815A7130BE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B956BF7E-24D9-7AF0-1501-A32E8BD09D07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19AB8D82-D52E-52F1-9C70-99B3E98C0C00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15</a:t>
            </a:fld>
            <a:endParaRPr lang="fr-CH" dirty="0"/>
          </a:p>
        </p:txBody>
      </p:sp>
      <p:pic>
        <p:nvPicPr>
          <p:cNvPr id="10" name="Image 9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F54A94CB-ACFE-9C61-1F57-B66BCAA6C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65A9B55F-AD10-3E56-06B1-ABBB0CE0A2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919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3EBC86-7211-460B-87F5-F567B23879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9F0D6A-6F27-283D-C1B8-B41F6E90D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37256"/>
          </a:xfrm>
        </p:spPr>
        <p:txBody>
          <a:bodyPr/>
          <a:lstStyle/>
          <a:p>
            <a:r>
              <a:rPr lang="fr-CH" dirty="0">
                <a:latin typeface="+mj-lt"/>
              </a:rPr>
              <a:t>QUIZ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C110353-1F67-E51D-9A3D-519864C39A07}"/>
              </a:ext>
            </a:extLst>
          </p:cNvPr>
          <p:cNvSpPr txBox="1"/>
          <p:nvPr/>
        </p:nvSpPr>
        <p:spPr>
          <a:xfrm>
            <a:off x="677334" y="1210679"/>
            <a:ext cx="845936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1 ) Quel est l’élément le plus important pour créer un mot de passe sécurisé ?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Utiliser votre date de naissance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Utiliser un mot de passe de 12 caractères minimum, </a:t>
            </a:r>
            <a:br>
              <a:rPr lang="fr-CH" dirty="0">
                <a:solidFill>
                  <a:srgbClr val="92D050"/>
                </a:solidFill>
              </a:rPr>
            </a:br>
            <a:r>
              <a:rPr lang="fr-CH" dirty="0">
                <a:solidFill>
                  <a:srgbClr val="92D050"/>
                </a:solidFill>
              </a:rPr>
              <a:t>avec des lettres, chiffres et symboles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Utiliser le même mot de passe pour tous vos compte (privé et professionnel)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74AAB23-607F-C47F-B0BF-39406E801D88}"/>
              </a:ext>
            </a:extLst>
          </p:cNvPr>
          <p:cNvSpPr txBox="1"/>
          <p:nvPr/>
        </p:nvSpPr>
        <p:spPr>
          <a:xfrm>
            <a:off x="677334" y="3134360"/>
            <a:ext cx="574028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2 ) Que devez-vous faire si vous recevez un email suspect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Ouvrir immédiatement la pièce jointe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Supprimer l’email sans l’ouvrir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Utiliser le bouton «Signaler un phishing"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Répondre à l’email pour demander plus d’informations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61D9701-D3C6-D3C1-B6AE-9F64270B3D89}"/>
              </a:ext>
            </a:extLst>
          </p:cNvPr>
          <p:cNvSpPr txBox="1"/>
          <p:nvPr/>
        </p:nvSpPr>
        <p:spPr>
          <a:xfrm>
            <a:off x="677334" y="5058041"/>
            <a:ext cx="7949612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3 ) Qu’est-ce que l’ingénierie sociale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Une technique pour sécuriser les logiciels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Une méthode de manipulation afin d’obtenir des informations sensibles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Une forme de piratage informatique par le biais de virus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52E28065-516B-8A0B-05D7-3B0151091DCE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0A00E487-9C8A-946A-3EFF-AB1E528F10B2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1C5B5652-54D1-43D1-EBB8-A39FD30B8032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16</a:t>
            </a:fld>
            <a:endParaRPr lang="fr-CH" dirty="0"/>
          </a:p>
        </p:txBody>
      </p:sp>
      <p:pic>
        <p:nvPicPr>
          <p:cNvPr id="10" name="Image 9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CD6DDFB8-793F-F9BE-1E04-D86E321DE8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41FF0B0F-DACD-F606-56E4-247E6FFF7E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6326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3566F7-0165-9A38-893C-A7089C8DC9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18EE2-0217-78E5-2C36-86E413C91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37255"/>
          </a:xfrm>
        </p:spPr>
        <p:txBody>
          <a:bodyPr/>
          <a:lstStyle/>
          <a:p>
            <a:r>
              <a:rPr lang="fr-CH" dirty="0">
                <a:latin typeface="+mj-lt"/>
              </a:rPr>
              <a:t>QUIZ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2256CC6-21DA-0D1A-5CEF-8647AF7A3CFB}"/>
              </a:ext>
            </a:extLst>
          </p:cNvPr>
          <p:cNvSpPr txBox="1"/>
          <p:nvPr/>
        </p:nvSpPr>
        <p:spPr>
          <a:xfrm>
            <a:off x="677334" y="1210679"/>
            <a:ext cx="689964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4 ) Que signifie "phishing" ou "Hameçonnage" ?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 type de cyberattaque utilisant des emails frauduleux pour</a:t>
            </a:r>
            <a:br>
              <a:rPr lang="fr-CH" dirty="0"/>
            </a:br>
            <a:r>
              <a:rPr lang="fr-CH" dirty="0"/>
              <a:t>voler des informations personnelles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 virus qui infecte les ordinateurs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 programme utilisé pour sécuriser les réseaux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408DDF5-7C12-3456-5B6B-67F75BD0455A}"/>
              </a:ext>
            </a:extLst>
          </p:cNvPr>
          <p:cNvSpPr txBox="1"/>
          <p:nvPr/>
        </p:nvSpPr>
        <p:spPr>
          <a:xfrm>
            <a:off x="677334" y="3134360"/>
            <a:ext cx="7449475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5 ) Que faut-il faire si un inconnu vous demande votre mot de passe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Lui donner si vous pensez qu’il travaille pour l’entreprise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Ne jamais partager votre mot de passe avec qui que ce soit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Changer votre mot de passe après lui avoir donné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D31AB46-4913-C4E0-2453-BCCD8EAF9E3C}"/>
              </a:ext>
            </a:extLst>
          </p:cNvPr>
          <p:cNvSpPr txBox="1"/>
          <p:nvPr/>
        </p:nvSpPr>
        <p:spPr>
          <a:xfrm>
            <a:off x="677334" y="4781042"/>
            <a:ext cx="9108584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6 ) Que devez-vous faire si vous trouvez une clef USB par terre dans votre entreprise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La brancher à votre ordinateur pour voir à qui elle appartient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La donner au service informatique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La garder pour une utilisation personnelle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EC0A4300-6FE1-D0F8-AF5B-79EC2611ACE4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D0F31DB0-4F19-5901-EC65-6DE0E9F68E82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ECDFE6AB-61A0-3A28-9036-22BA82056B9E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17</a:t>
            </a:fld>
            <a:endParaRPr lang="fr-CH" dirty="0"/>
          </a:p>
        </p:txBody>
      </p:sp>
      <p:pic>
        <p:nvPicPr>
          <p:cNvPr id="10" name="Image 9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37E1B744-8312-37D5-1EF2-B650434B35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328CF7D5-3015-030F-8EE1-3C9854278D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6379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23A942-421C-EDA5-3E62-29BB34CCFA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2AC69E-3901-DC09-C20C-A9852828C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37256"/>
          </a:xfrm>
        </p:spPr>
        <p:txBody>
          <a:bodyPr/>
          <a:lstStyle/>
          <a:p>
            <a:r>
              <a:rPr lang="fr-CH" dirty="0">
                <a:latin typeface="+mj-lt"/>
              </a:rPr>
              <a:t>QUIZ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E6A26EF-1113-3539-9F4E-5EC1B1548C5A}"/>
              </a:ext>
            </a:extLst>
          </p:cNvPr>
          <p:cNvSpPr txBox="1"/>
          <p:nvPr/>
        </p:nvSpPr>
        <p:spPr>
          <a:xfrm>
            <a:off x="677334" y="1210679"/>
            <a:ext cx="689964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4 ) Que signifie "phishing" ou "Hameçonnage" ?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Un type de cyberattaque utilisant des emails frauduleux pour</a:t>
            </a:r>
            <a:br>
              <a:rPr lang="fr-CH" dirty="0">
                <a:solidFill>
                  <a:srgbClr val="92D050"/>
                </a:solidFill>
              </a:rPr>
            </a:br>
            <a:r>
              <a:rPr lang="fr-CH" dirty="0">
                <a:solidFill>
                  <a:srgbClr val="92D050"/>
                </a:solidFill>
              </a:rPr>
              <a:t>voler des informations personnelles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 virus qui infecte les ordinateurs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 programme utilisé pour sécuriser les réseaux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F413B24-B0B2-7222-8BA1-1800A5486FDB}"/>
              </a:ext>
            </a:extLst>
          </p:cNvPr>
          <p:cNvSpPr txBox="1"/>
          <p:nvPr/>
        </p:nvSpPr>
        <p:spPr>
          <a:xfrm>
            <a:off x="677334" y="3134360"/>
            <a:ext cx="7449475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5 ) Que faut-il faire si un inconnu vous demande votre mot de passe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Lui donner si vous pensez qu’il travaille pour l’entreprise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Ne jamais partager votre mot de passe avec qui que ce soit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Changer votre mot de passe après lui avoir donné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2140FBE-6329-0C9C-04CD-5BE8116D0ABF}"/>
              </a:ext>
            </a:extLst>
          </p:cNvPr>
          <p:cNvSpPr txBox="1"/>
          <p:nvPr/>
        </p:nvSpPr>
        <p:spPr>
          <a:xfrm>
            <a:off x="677334" y="4781042"/>
            <a:ext cx="9108584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6 ) Que devez-vous faire si vous trouvez une clé USB par terre dans votre entreprise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La brancher à votre ordinateur pour voir à qui elle appartient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La donner au service informatique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La garder pour une utilisation personnelle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7F6FA20D-1DBD-967F-0125-3ED0E9C38FC9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82C56EDD-AC66-FF4C-5988-CCE88186FC18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47B1E041-A7A2-FCB5-BE40-1D8166B4B5C1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18</a:t>
            </a:fld>
            <a:endParaRPr lang="fr-CH" dirty="0"/>
          </a:p>
        </p:txBody>
      </p:sp>
      <p:pic>
        <p:nvPicPr>
          <p:cNvPr id="10" name="Image 9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84E573B1-C965-AE56-5F7A-7B0EC25A24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872B29CE-D423-5F04-E181-4F499E7D5F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171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84BD80-332A-9CAC-2592-6234B2E76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776853-954D-E1BA-BDF2-FF5C7717E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37256"/>
          </a:xfrm>
        </p:spPr>
        <p:txBody>
          <a:bodyPr/>
          <a:lstStyle/>
          <a:p>
            <a:r>
              <a:rPr lang="fr-CH" dirty="0">
                <a:latin typeface="+mj-lt"/>
              </a:rPr>
              <a:t>QUIZ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DB931C9-D5FC-89C8-C651-E39653F65EAC}"/>
              </a:ext>
            </a:extLst>
          </p:cNvPr>
          <p:cNvSpPr txBox="1"/>
          <p:nvPr/>
        </p:nvSpPr>
        <p:spPr>
          <a:xfrm>
            <a:off x="677334" y="1210679"/>
            <a:ext cx="689964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4 ) Que signifie "phishing" ou "Hameçonnage" ?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Un type de cyberattaque utilisant des emails frauduleux pour</a:t>
            </a:r>
            <a:br>
              <a:rPr lang="fr-CH" dirty="0">
                <a:solidFill>
                  <a:srgbClr val="92D050"/>
                </a:solidFill>
              </a:rPr>
            </a:br>
            <a:r>
              <a:rPr lang="fr-CH" dirty="0">
                <a:solidFill>
                  <a:srgbClr val="92D050"/>
                </a:solidFill>
              </a:rPr>
              <a:t>voler des informations personnelles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 virus qui infecte les ordinateurs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 programme utilisé pour sécuriser les réseaux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0BFB95D-2F91-D1A8-1889-744EE809F967}"/>
              </a:ext>
            </a:extLst>
          </p:cNvPr>
          <p:cNvSpPr txBox="1"/>
          <p:nvPr/>
        </p:nvSpPr>
        <p:spPr>
          <a:xfrm>
            <a:off x="677334" y="3134360"/>
            <a:ext cx="7449475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5 ) Que faut-il faire si un inconnu vous demande votre mot de passe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Lui donner si vous pensez qu’il travaille pour l’entreprise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Ne jamais partager votre mot de passe avec qui que ce soit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Changer votre mot de passe après lui avoir donné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9F33844-938D-804D-DDCB-985BAF11EA32}"/>
              </a:ext>
            </a:extLst>
          </p:cNvPr>
          <p:cNvSpPr txBox="1"/>
          <p:nvPr/>
        </p:nvSpPr>
        <p:spPr>
          <a:xfrm>
            <a:off x="677334" y="4781042"/>
            <a:ext cx="9108584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6 ) Que devez-vous faire si vous trouvez une clé USB par terre dans votre entreprise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La brancher à votre ordinateur pour voir à qui elle appartient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La donner au service informatique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La garder pour une utilisation personnelle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90C21DE-51B8-B9FF-6066-E33DE8A73BD6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6774282C-EE83-A9EF-3839-EC3DEA269195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2EC6983D-EEB5-1AB6-4601-133BE2BCB88B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19</a:t>
            </a:fld>
            <a:endParaRPr lang="fr-CH" dirty="0"/>
          </a:p>
        </p:txBody>
      </p:sp>
      <p:pic>
        <p:nvPicPr>
          <p:cNvPr id="10" name="Image 9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05BBBF5F-2DAE-5B1C-2D61-90435405AA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FEED3CF0-EECE-12A7-FA01-6FA3ED52AB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902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7EB204-1B45-0C4D-9BA1-5AE86C918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6BEDBF-E570-C3B3-2AFE-CF299CBD5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37256"/>
          </a:xfrm>
        </p:spPr>
        <p:txBody>
          <a:bodyPr/>
          <a:lstStyle/>
          <a:p>
            <a:r>
              <a:rPr lang="fr-CH" dirty="0">
                <a:latin typeface="+mj-lt"/>
              </a:rPr>
              <a:t>QUIZ</a:t>
            </a:r>
            <a:r>
              <a:rPr lang="fr-CH" dirty="0">
                <a:latin typeface="Gotham Light" pitchFamily="50" charset="0"/>
              </a:rPr>
              <a:t>	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41F480D-F817-A503-AEB2-36115D69F309}"/>
              </a:ext>
            </a:extLst>
          </p:cNvPr>
          <p:cNvSpPr txBox="1"/>
          <p:nvPr/>
        </p:nvSpPr>
        <p:spPr>
          <a:xfrm>
            <a:off x="677334" y="1210679"/>
            <a:ext cx="689964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4 ) Que signifie "phishing" ou "Hameçonnage" ?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Un type de cyberattaque utilisant des emails frauduleux pour</a:t>
            </a:r>
            <a:br>
              <a:rPr lang="fr-CH" dirty="0">
                <a:solidFill>
                  <a:srgbClr val="92D050"/>
                </a:solidFill>
              </a:rPr>
            </a:br>
            <a:r>
              <a:rPr lang="fr-CH" dirty="0">
                <a:solidFill>
                  <a:srgbClr val="92D050"/>
                </a:solidFill>
              </a:rPr>
              <a:t>voler des informations personnelles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 virus qui infecte les ordinateurs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Un programme utilisé pour sécuriser les réseaux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2C773CF-3DA2-C98D-D8D5-9E392CA28125}"/>
              </a:ext>
            </a:extLst>
          </p:cNvPr>
          <p:cNvSpPr txBox="1"/>
          <p:nvPr/>
        </p:nvSpPr>
        <p:spPr>
          <a:xfrm>
            <a:off x="677334" y="3134360"/>
            <a:ext cx="7449475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5 ) Que faut-il faire si un inconnu vous demande votre mot de passe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Lui donner si vous pensez qu’il travaille pour l’entreprise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Ne jamais partager votre mot de passe avec qui que ce soit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Changer votre mot de passe après lui avoir donné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26A8DB5-8F54-DF97-F493-BAF0EE328E8F}"/>
              </a:ext>
            </a:extLst>
          </p:cNvPr>
          <p:cNvSpPr txBox="1"/>
          <p:nvPr/>
        </p:nvSpPr>
        <p:spPr>
          <a:xfrm>
            <a:off x="677334" y="4781042"/>
            <a:ext cx="9108584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6 ) Que devez-vous faire si vous trouvez une clé USB par terre dans votre entreprise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La brancher à votre ordinateur pour voir à qui elle appartient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La donner au service informatique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La garder pour une utilisation personnelle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447410B7-8463-ED49-A074-1743CF3EA951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B7C55021-E03C-0059-510B-56223418BFB0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6A0483C0-2DCE-E2C0-EE27-ED7B680C4B53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20</a:t>
            </a:fld>
            <a:endParaRPr lang="fr-CH" dirty="0"/>
          </a:p>
        </p:txBody>
      </p:sp>
      <p:pic>
        <p:nvPicPr>
          <p:cNvPr id="10" name="Image 9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0A79CE50-09D3-B6C1-B7E4-8A1C1D1BC1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4" name="Image 3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9AD53D46-B6DB-4DD6-274E-4639BE96EC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813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366CF0-CEAB-751E-82A5-8AF2B45DF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28A2DDD-0FDC-7AA8-6CD4-6895FE567BC1}"/>
              </a:ext>
            </a:extLst>
          </p:cNvPr>
          <p:cNvSpPr txBox="1"/>
          <p:nvPr/>
        </p:nvSpPr>
        <p:spPr>
          <a:xfrm>
            <a:off x="677334" y="2033639"/>
            <a:ext cx="8720657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7 ) Que faire si un externe est seul dans l’entreprise et agis de manière suspecte ?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Informer immédiatement la sécurité ou un responsable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Ignorer la situation, car ce n’est probablement rien de grave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Lui demander directement ce qu’il fait et l’aider si besoin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B190611-377A-0726-CD8B-8B6BDDDAE79C}"/>
              </a:ext>
            </a:extLst>
          </p:cNvPr>
          <p:cNvSpPr txBox="1"/>
          <p:nvPr/>
        </p:nvSpPr>
        <p:spPr>
          <a:xfrm>
            <a:off x="677334" y="3662680"/>
            <a:ext cx="6314742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8 ) Quel mot de passe rempli tous les critères de robustesse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 err="1"/>
              <a:t>JuranetGlovelier</a:t>
            </a:r>
            <a:endParaRPr lang="fr-CH" dirty="0"/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Juranet&amp;2855Glovelier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 err="1"/>
              <a:t>MotDePasseRobuste</a:t>
            </a:r>
            <a:endParaRPr lang="fr-CH" dirty="0"/>
          </a:p>
        </p:txBody>
      </p:sp>
      <p:sp>
        <p:nvSpPr>
          <p:cNvPr id="6" name="Espace réservé de la date 3">
            <a:extLst>
              <a:ext uri="{FF2B5EF4-FFF2-40B4-BE49-F238E27FC236}">
                <a16:creationId xmlns:a16="http://schemas.microsoft.com/office/drawing/2014/main" id="{8FE987AE-E40E-A5FD-1E02-B7E2BAB37219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7" name="Espace réservé du pied de page 4">
            <a:extLst>
              <a:ext uri="{FF2B5EF4-FFF2-40B4-BE49-F238E27FC236}">
                <a16:creationId xmlns:a16="http://schemas.microsoft.com/office/drawing/2014/main" id="{F2AF1355-EE00-E78D-44B4-4FA07FA530B9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8" name="Espace réservé du numéro de diapositive 5">
            <a:extLst>
              <a:ext uri="{FF2B5EF4-FFF2-40B4-BE49-F238E27FC236}">
                <a16:creationId xmlns:a16="http://schemas.microsoft.com/office/drawing/2014/main" id="{92C26E40-D07B-609F-BFD0-F34BC7B47CEC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21</a:t>
            </a:fld>
            <a:endParaRPr lang="fr-CH" dirty="0"/>
          </a:p>
        </p:txBody>
      </p:sp>
      <p:pic>
        <p:nvPicPr>
          <p:cNvPr id="9" name="Image 8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42A7A9AA-7D1B-B674-5EF8-B7FD11E7D2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sp>
        <p:nvSpPr>
          <p:cNvPr id="12" name="Titre 1">
            <a:extLst>
              <a:ext uri="{FF2B5EF4-FFF2-40B4-BE49-F238E27FC236}">
                <a16:creationId xmlns:a16="http://schemas.microsoft.com/office/drawing/2014/main" id="{7362F20E-0A03-99E1-36B5-31E55945B83F}"/>
              </a:ext>
            </a:extLst>
          </p:cNvPr>
          <p:cNvSpPr txBox="1">
            <a:spLocks/>
          </p:cNvSpPr>
          <p:nvPr/>
        </p:nvSpPr>
        <p:spPr>
          <a:xfrm>
            <a:off x="838200" y="365126"/>
            <a:ext cx="10515600" cy="73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/>
              <a:t>QUIZ</a:t>
            </a:r>
            <a:r>
              <a:rPr lang="fr-CH">
                <a:latin typeface="Gotham Light" pitchFamily="50" charset="0"/>
              </a:rPr>
              <a:t>	</a:t>
            </a:r>
            <a:endParaRPr lang="fr-CH" dirty="0">
              <a:latin typeface="Gotham Light" pitchFamily="50" charset="0"/>
            </a:endParaRPr>
          </a:p>
        </p:txBody>
      </p:sp>
      <p:pic>
        <p:nvPicPr>
          <p:cNvPr id="2" name="Image 1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2099C157-3D3D-AB0E-BC78-7C7AC453BA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2096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378ED-A125-3375-6789-2E9A75AEB7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E8363C0-74C5-99C3-7F07-77C53E10BADF}"/>
              </a:ext>
            </a:extLst>
          </p:cNvPr>
          <p:cNvSpPr txBox="1"/>
          <p:nvPr/>
        </p:nvSpPr>
        <p:spPr>
          <a:xfrm>
            <a:off x="677334" y="2033639"/>
            <a:ext cx="8191538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7 ) Que faire si un externe est seul dans l’entreprise et agis de manière suspecte ?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Informer immédiatement la sécurité ou un responsable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Ignorer la situation, car ce n’est probablement rien de grave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Lui demander directement ce qu’il fait et l’aider si besoin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A1BCEB5-0064-F79F-673F-F359AD5B2C0B}"/>
              </a:ext>
            </a:extLst>
          </p:cNvPr>
          <p:cNvSpPr txBox="1"/>
          <p:nvPr/>
        </p:nvSpPr>
        <p:spPr>
          <a:xfrm>
            <a:off x="677334" y="3662680"/>
            <a:ext cx="5985613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8 ) Quel mot de passe rempli tous les critères de robustesse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 err="1"/>
              <a:t>JuranetGlovelier</a:t>
            </a:r>
            <a:endParaRPr lang="fr-CH" dirty="0"/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Juranet&amp;2855Glovelier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 err="1"/>
              <a:t>MotDePasseRobuste</a:t>
            </a:r>
            <a:endParaRPr lang="fr-CH" dirty="0"/>
          </a:p>
        </p:txBody>
      </p:sp>
      <p:sp>
        <p:nvSpPr>
          <p:cNvPr id="6" name="Espace réservé de la date 3">
            <a:extLst>
              <a:ext uri="{FF2B5EF4-FFF2-40B4-BE49-F238E27FC236}">
                <a16:creationId xmlns:a16="http://schemas.microsoft.com/office/drawing/2014/main" id="{84DDAA74-C394-1E3C-33CC-B7326C2CB7F4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7" name="Espace réservé du pied de page 4">
            <a:extLst>
              <a:ext uri="{FF2B5EF4-FFF2-40B4-BE49-F238E27FC236}">
                <a16:creationId xmlns:a16="http://schemas.microsoft.com/office/drawing/2014/main" id="{AA06575A-6789-2FC8-D116-7907EFEFEFB0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8" name="Espace réservé du numéro de diapositive 5">
            <a:extLst>
              <a:ext uri="{FF2B5EF4-FFF2-40B4-BE49-F238E27FC236}">
                <a16:creationId xmlns:a16="http://schemas.microsoft.com/office/drawing/2014/main" id="{7ACCDDDC-38E1-8EC2-C1D2-E6146BCC8A27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22</a:t>
            </a:fld>
            <a:endParaRPr lang="fr-CH" dirty="0"/>
          </a:p>
        </p:txBody>
      </p:sp>
      <p:pic>
        <p:nvPicPr>
          <p:cNvPr id="9" name="Image 8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6A8330D6-793E-A4D8-6D4D-F66F26CBB5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sp>
        <p:nvSpPr>
          <p:cNvPr id="12" name="Titre 1">
            <a:extLst>
              <a:ext uri="{FF2B5EF4-FFF2-40B4-BE49-F238E27FC236}">
                <a16:creationId xmlns:a16="http://schemas.microsoft.com/office/drawing/2014/main" id="{29455532-6A88-432B-8A5A-FDDF257A4A9E}"/>
              </a:ext>
            </a:extLst>
          </p:cNvPr>
          <p:cNvSpPr txBox="1">
            <a:spLocks/>
          </p:cNvSpPr>
          <p:nvPr/>
        </p:nvSpPr>
        <p:spPr>
          <a:xfrm>
            <a:off x="838200" y="365126"/>
            <a:ext cx="10515600" cy="73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/>
              <a:t>QUIZ</a:t>
            </a:r>
            <a:r>
              <a:rPr lang="fr-CH">
                <a:latin typeface="Gotham Light" pitchFamily="50" charset="0"/>
              </a:rPr>
              <a:t>	</a:t>
            </a:r>
            <a:endParaRPr lang="fr-CH" dirty="0">
              <a:latin typeface="Gotham Light" pitchFamily="50" charset="0"/>
            </a:endParaRPr>
          </a:p>
        </p:txBody>
      </p:sp>
      <p:pic>
        <p:nvPicPr>
          <p:cNvPr id="2" name="Image 1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0EA3DFCE-490E-54AA-F515-311354FE6E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7023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00D6CB-173D-BDB5-A3D0-A7983884D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9DBA8AEB-AF82-E8AF-D395-2DADE09B2594}"/>
              </a:ext>
            </a:extLst>
          </p:cNvPr>
          <p:cNvSpPr txBox="1"/>
          <p:nvPr/>
        </p:nvSpPr>
        <p:spPr>
          <a:xfrm>
            <a:off x="677334" y="2033639"/>
            <a:ext cx="8191538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7 ) Que faire si un externe est seul dans l’entreprise et agis de manière suspecte ?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Informer immédiatement la sécurité ou un responsable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Ignorer la situation, car ce n’est probablement rien de grave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Lui demander directement ce qu’il fait et l’aider si besoin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0E3B2B1-EE74-AED2-C375-83A209311EE1}"/>
              </a:ext>
            </a:extLst>
          </p:cNvPr>
          <p:cNvSpPr txBox="1"/>
          <p:nvPr/>
        </p:nvSpPr>
        <p:spPr>
          <a:xfrm>
            <a:off x="677334" y="3662680"/>
            <a:ext cx="5985613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fr-CH" dirty="0"/>
              <a:t>8 ) Quel mot de passe rempli tous les critères de robustesse ? 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 err="1"/>
              <a:t>JuranetGlovelier</a:t>
            </a:r>
            <a:endParaRPr lang="fr-CH" dirty="0"/>
          </a:p>
          <a:p>
            <a:pPr marL="342900" indent="-342900">
              <a:buFont typeface="+mj-lt"/>
              <a:buAutoNum type="alphaUcPeriod"/>
            </a:pPr>
            <a:r>
              <a:rPr lang="fr-CH" dirty="0">
                <a:solidFill>
                  <a:srgbClr val="92D050"/>
                </a:solidFill>
              </a:rPr>
              <a:t>Juranet&amp;2855Glovelier</a:t>
            </a:r>
          </a:p>
          <a:p>
            <a:pPr marL="342900" indent="-342900">
              <a:buFont typeface="+mj-lt"/>
              <a:buAutoNum type="alphaUcPeriod"/>
            </a:pPr>
            <a:r>
              <a:rPr lang="fr-CH" dirty="0"/>
              <a:t>MotDePasseRobuste</a:t>
            </a:r>
          </a:p>
        </p:txBody>
      </p:sp>
      <p:sp>
        <p:nvSpPr>
          <p:cNvPr id="6" name="Espace réservé de la date 3">
            <a:extLst>
              <a:ext uri="{FF2B5EF4-FFF2-40B4-BE49-F238E27FC236}">
                <a16:creationId xmlns:a16="http://schemas.microsoft.com/office/drawing/2014/main" id="{4B9F7852-448C-CCD1-A7E1-9F5ED2E1E442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7" name="Espace réservé du pied de page 4">
            <a:extLst>
              <a:ext uri="{FF2B5EF4-FFF2-40B4-BE49-F238E27FC236}">
                <a16:creationId xmlns:a16="http://schemas.microsoft.com/office/drawing/2014/main" id="{662B066B-42AA-CBD4-4B41-E767DD86185A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8" name="Espace réservé du numéro de diapositive 5">
            <a:extLst>
              <a:ext uri="{FF2B5EF4-FFF2-40B4-BE49-F238E27FC236}">
                <a16:creationId xmlns:a16="http://schemas.microsoft.com/office/drawing/2014/main" id="{074A5E12-773D-ACBE-C3E0-7E781C0E31BE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23</a:t>
            </a:fld>
            <a:endParaRPr lang="fr-CH" dirty="0"/>
          </a:p>
        </p:txBody>
      </p:sp>
      <p:pic>
        <p:nvPicPr>
          <p:cNvPr id="9" name="Image 8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FE9F0961-A6D8-1348-4D82-896791BA46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sp>
        <p:nvSpPr>
          <p:cNvPr id="12" name="Titre 1">
            <a:extLst>
              <a:ext uri="{FF2B5EF4-FFF2-40B4-BE49-F238E27FC236}">
                <a16:creationId xmlns:a16="http://schemas.microsoft.com/office/drawing/2014/main" id="{383F8AF1-E023-4FCE-37DC-621993085A9D}"/>
              </a:ext>
            </a:extLst>
          </p:cNvPr>
          <p:cNvSpPr txBox="1">
            <a:spLocks/>
          </p:cNvSpPr>
          <p:nvPr/>
        </p:nvSpPr>
        <p:spPr>
          <a:xfrm>
            <a:off x="838200" y="365126"/>
            <a:ext cx="10515600" cy="73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/>
              <a:t>QUIZ</a:t>
            </a:r>
            <a:r>
              <a:rPr lang="fr-CH">
                <a:latin typeface="Gotham Light" pitchFamily="50" charset="0"/>
              </a:rPr>
              <a:t>	</a:t>
            </a:r>
            <a:endParaRPr lang="fr-CH" dirty="0">
              <a:latin typeface="Gotham Light" pitchFamily="50" charset="0"/>
            </a:endParaRPr>
          </a:p>
        </p:txBody>
      </p:sp>
      <p:pic>
        <p:nvPicPr>
          <p:cNvPr id="2" name="Image 1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320016FE-D4DE-31F5-541C-7F2BB69272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5110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8B27EA-F8AD-4EAC-899C-1BBC0934F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356348"/>
          </a:xfrm>
        </p:spPr>
        <p:txBody>
          <a:bodyPr/>
          <a:lstStyle/>
          <a:p>
            <a:pPr marL="0" indent="0" algn="ctr">
              <a:buNone/>
            </a:pPr>
            <a:endParaRPr lang="fr-CH" dirty="0">
              <a:latin typeface="Gotham Light" pitchFamily="50" charset="0"/>
            </a:endParaRPr>
          </a:p>
          <a:p>
            <a:pPr marL="0" indent="0" algn="ctr">
              <a:buNone/>
            </a:pPr>
            <a:endParaRPr lang="fr-CH" dirty="0">
              <a:latin typeface="Gotham Light" pitchFamily="50" charset="0"/>
            </a:endParaRPr>
          </a:p>
          <a:p>
            <a:pPr marL="0" indent="0" algn="ctr">
              <a:buNone/>
            </a:pPr>
            <a:endParaRPr lang="fr-CH" dirty="0">
              <a:latin typeface="Gotham Light" pitchFamily="50" charset="0"/>
            </a:endParaRPr>
          </a:p>
          <a:p>
            <a:pPr marL="0" indent="0" algn="ctr">
              <a:buNone/>
            </a:pPr>
            <a:endParaRPr lang="fr-CH" dirty="0">
              <a:latin typeface="Gotham Light" pitchFamily="50" charset="0"/>
            </a:endParaRPr>
          </a:p>
          <a:p>
            <a:pPr marL="0" indent="0" algn="ctr">
              <a:buNone/>
            </a:pPr>
            <a:r>
              <a:rPr lang="fr-CH" sz="4400" dirty="0">
                <a:latin typeface="+mj-lt"/>
              </a:rPr>
              <a:t>Des questions ?</a:t>
            </a:r>
          </a:p>
          <a:p>
            <a:pPr marL="0" indent="0" algn="ctr">
              <a:buNone/>
            </a:pPr>
            <a:endParaRPr lang="fr-CH" sz="4400" dirty="0">
              <a:latin typeface="+mj-lt"/>
            </a:endParaRPr>
          </a:p>
          <a:p>
            <a:pPr marL="0" indent="0" algn="ctr">
              <a:buNone/>
            </a:pPr>
            <a:r>
              <a:rPr lang="fr-CH" sz="4400" dirty="0">
                <a:latin typeface="+mj-lt"/>
              </a:rPr>
              <a:t>MERCI DE VOTRE ATTENTION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E8F157-1212-DD7A-8AB0-EA94CFA24279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l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AE1C990-856F-4A1C-82F2-1DB865D7803C}" type="datetime1">
              <a:rPr lang="fr-FR" smtClean="0"/>
              <a:pPr/>
              <a:t>19/11/2025</a:t>
            </a:fld>
            <a:endParaRPr lang="fr-CH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DD09CD-2F4D-EE11-74CC-F372A903A16D}"/>
              </a:ext>
            </a:extLst>
          </p:cNvPr>
          <p:cNvSpPr txBox="1">
            <a:spLocks/>
          </p:cNvSpPr>
          <p:nvPr/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ct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H"/>
              <a:t>Cybersécurité</a:t>
            </a:r>
            <a:endParaRPr lang="fr-CH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8D5750-AA58-60E9-6D23-9217316EEDA1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CC37A4-79E7-401D-8E3F-489B80E73E19}" type="slidenum">
              <a:rPr lang="fr-CH" smtClean="0"/>
              <a:pPr/>
              <a:t>24</a:t>
            </a:fld>
            <a:endParaRPr lang="fr-CH" dirty="0"/>
          </a:p>
        </p:txBody>
      </p:sp>
      <p:pic>
        <p:nvPicPr>
          <p:cNvPr id="7" name="Image 6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C9D96ADC-5440-26CA-EF9C-B85E977244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00" y="6464646"/>
            <a:ext cx="1080000" cy="148531"/>
          </a:xfrm>
          <a:prstGeom prst="rect">
            <a:avLst/>
          </a:prstGeom>
        </p:spPr>
      </p:pic>
      <p:pic>
        <p:nvPicPr>
          <p:cNvPr id="2" name="Image 1" descr="Une image contenant croquis, dessin, Dessin d’enfant, clipart&#10;&#10;Le contenu généré par l’IA peut être incorrect.">
            <a:extLst>
              <a:ext uri="{FF2B5EF4-FFF2-40B4-BE49-F238E27FC236}">
                <a16:creationId xmlns:a16="http://schemas.microsoft.com/office/drawing/2014/main" id="{CC9DD876-14E8-3B6C-AD1D-C774064DF9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866" y="321037"/>
            <a:ext cx="62786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58540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1830</Words>
  <Application>Microsoft Office PowerPoint</Application>
  <PresentationFormat>Grand écran</PresentationFormat>
  <Paragraphs>305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0" baseType="lpstr">
      <vt:lpstr>Aptos</vt:lpstr>
      <vt:lpstr>Aptos Display</vt:lpstr>
      <vt:lpstr>Arial</vt:lpstr>
      <vt:lpstr>Calibri</vt:lpstr>
      <vt:lpstr>Gotham Light</vt:lpstr>
      <vt:lpstr>Thème Office</vt:lpstr>
      <vt:lpstr>Formation Sécurité de l’Information</vt:lpstr>
      <vt:lpstr>SOMMAIRE </vt:lpstr>
      <vt:lpstr>MOT DE PASSE </vt:lpstr>
      <vt:lpstr>PLACE DE TRAVAIL </vt:lpstr>
      <vt:lpstr>PROTECTION DE L’INFORMATION </vt:lpstr>
      <vt:lpstr>INGENIERIE SOCIALE</vt:lpstr>
      <vt:lpstr>INTERNET</vt:lpstr>
      <vt:lpstr>MESSAGERIE </vt:lpstr>
      <vt:lpstr>MESSAGERIE</vt:lpstr>
      <vt:lpstr>MOBILITE</vt:lpstr>
      <vt:lpstr>EN PUBLIC </vt:lpstr>
      <vt:lpstr>VISITEURS</vt:lpstr>
      <vt:lpstr>QUIZ </vt:lpstr>
      <vt:lpstr>QUIZ </vt:lpstr>
      <vt:lpstr>QUIZ </vt:lpstr>
      <vt:lpstr>QUIZ </vt:lpstr>
      <vt:lpstr>QUIZ </vt:lpstr>
      <vt:lpstr>QUIZ </vt:lpstr>
      <vt:lpstr>QUIZ </vt:lpstr>
      <vt:lpstr>QUIZ 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Lanz David</dc:creator>
  <cp:lastModifiedBy>ROUSSEAU Emilie</cp:lastModifiedBy>
  <cp:revision>64</cp:revision>
  <cp:lastPrinted>2025-11-04T06:48:36Z</cp:lastPrinted>
  <dcterms:created xsi:type="dcterms:W3CDTF">2021-03-28T18:30:37Z</dcterms:created>
  <dcterms:modified xsi:type="dcterms:W3CDTF">2025-11-19T16:05:56Z</dcterms:modified>
</cp:coreProperties>
</file>